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3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4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5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6.xml" ContentType="application/vnd.openxmlformats-officedocument.theme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7.xml" ContentType="application/vnd.openxmlformats-officedocument.theme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theme/theme8.xml" ContentType="application/vnd.openxmlformats-officedocument.theme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theme/theme9.xml" ContentType="application/vnd.openxmlformats-officedocument.theme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4598" r:id="rId2"/>
    <p:sldMasterId id="2147484639" r:id="rId3"/>
    <p:sldMasterId id="2147484675" r:id="rId4"/>
    <p:sldMasterId id="2147484711" r:id="rId5"/>
    <p:sldMasterId id="2147484747" r:id="rId6"/>
    <p:sldMasterId id="2147484757" r:id="rId7"/>
    <p:sldMasterId id="2147484768" r:id="rId8"/>
    <p:sldMasterId id="2147484844" r:id="rId9"/>
    <p:sldMasterId id="2147484882" r:id="rId10"/>
  </p:sldMasterIdLst>
  <p:notesMasterIdLst>
    <p:notesMasterId r:id="rId17"/>
  </p:notesMasterIdLst>
  <p:sldIdLst>
    <p:sldId id="141168534" r:id="rId11"/>
    <p:sldId id="141168557" r:id="rId12"/>
    <p:sldId id="141168567" r:id="rId13"/>
    <p:sldId id="141168565" r:id="rId14"/>
    <p:sldId id="141168568" r:id="rId15"/>
    <p:sldId id="1411685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/>
    <p:restoredTop sz="94694"/>
  </p:normalViewPr>
  <p:slideViewPr>
    <p:cSldViewPr snapToGrid="0" snapToObjects="1">
      <p:cViewPr varScale="1">
        <p:scale>
          <a:sx n="169" d="100"/>
          <a:sy n="169" d="100"/>
        </p:scale>
        <p:origin x="21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10" Type="http://schemas.openxmlformats.org/officeDocument/2006/relationships/slideMaster" Target="slideMasters/slideMaster10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AE3ED-1E08-654F-8C23-B05769A08F00}" type="datetimeFigureOut">
              <a:rPr lang="en-US" smtClean="0"/>
              <a:t>9/22/19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050BD-644C-B549-AF77-86BF538E0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1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Cloud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Paks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help to support the speed, flexibility, security and scale required for these digital transformation initiatives, and come pre-integrated with a set of capabilities he IBM Cloud Pak for Applications also help accelerate the build of cloud-native apps by leveraging built-in developer tools and processes, including support for microservices functions and serverless computing.</a:t>
            </a:r>
            <a:endParaRPr lang="en-US" sz="9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9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IBM Cloud Pak for Applications is part of a family of five IBM Cloud </a:t>
            </a:r>
            <a:r>
              <a:rPr lang="en-US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Paks</a:t>
            </a:r>
            <a:r>
              <a:rPr lang="en-US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IBM Cloud </a:t>
            </a:r>
            <a:r>
              <a:rPr lang="en-US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Paks</a:t>
            </a:r>
            <a:r>
              <a:rPr lang="en-US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enterprise-ready, containerized software solutions giving clients an open, faster, more secure way to move core business applications for any cloud. Pre-integrated for cloud use cases (applications, data &amp; AI, integration, automation and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multicloud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management), IBM Cloud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Paks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 </a:t>
            </a:r>
            <a:r>
              <a:rPr lang="en-US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 yet simple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(fully modular and easy to consume); </a:t>
            </a:r>
            <a:r>
              <a:rPr lang="en-US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IBM certified as open and secure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(with full software stack support and ongoing security, compliance and version compatibility); and they </a:t>
            </a:r>
            <a:r>
              <a:rPr lang="en-US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anywhere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(on-premises, on private and public clouds, and in pre-integrated systems).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56A73-C896-4E95-8A24-597AB4FE781F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599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>
              <a:defRPr/>
            </a:pPr>
            <a:fld id="{20AED143-1506-434C-B47D-CBF33F177BEB}" type="slidenum">
              <a:rPr lang="en-US" smtClean="0">
                <a:solidFill>
                  <a:prstClr val="black"/>
                </a:solidFill>
                <a:cs typeface="Calibri"/>
                <a:sym typeface="Arial"/>
              </a:rPr>
              <a:pPr defTabSz="914400">
                <a:defRPr/>
              </a:pPr>
              <a:t>6</a:t>
            </a:fld>
            <a:endParaRPr lang="en-US" dirty="0">
              <a:solidFill>
                <a:prstClr val="black"/>
              </a:solidFill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2560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4.png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4.png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0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0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2019 / © 2019 IBM Corporation
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85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9999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3670023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1857268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0759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17916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59025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5899453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53808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8733469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3945646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9547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Think 2019 / © 2019 IBM Corporation
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4282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D0BE6F14-FF48-0F4F-A8AA-2E3F25371E4A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531641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9778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2314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914377"/>
            <a:fld id="{3FD999D4-B456-9943-89B7-30D56181CE18}" type="slidenum">
              <a:rPr lang="en-US" smtClean="0">
                <a:solidFill>
                  <a:srgbClr val="FFFFFF"/>
                </a:solidFill>
              </a:rPr>
              <a:pPr defTabSz="91437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76358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D0BE6F14-FF48-0F4F-A8AA-2E3F25371E4A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547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914377"/>
            <a:fld id="{3FD999D4-B456-9943-89B7-30D56181CE18}" type="slidenum">
              <a:rPr lang="en-US" smtClean="0">
                <a:solidFill>
                  <a:srgbClr val="FFFFFF"/>
                </a:solidFill>
              </a:rPr>
              <a:pPr defTabSz="91437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969367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914377"/>
            <a:fld id="{3FD999D4-B456-9943-89B7-30D56181CE18}" type="slidenum">
              <a:rPr lang="en-US" smtClean="0">
                <a:solidFill>
                  <a:srgbClr val="FFFFFF"/>
                </a:solidFill>
              </a:rPr>
              <a:pPr defTabSz="91437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332544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6582176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914377"/>
            <a:fld id="{3FD999D4-B456-9943-89B7-30D56181CE18}" type="slidenum">
              <a:rPr lang="en-US" smtClean="0">
                <a:solidFill>
                  <a:srgbClr val="FFFFFF"/>
                </a:solidFill>
              </a:rPr>
              <a:pPr defTabSz="91437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4751286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670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1381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8487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79632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65538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805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68216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81725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3126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027393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0506559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42213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28752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3049555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329030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1267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45389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41774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1996501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9691514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19230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7271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853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8981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5725633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48696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89344024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3340658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35777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D0BE6F14-FF48-0F4F-A8AA-2E3F25371E4A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347638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5639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1565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914377"/>
            <a:fld id="{3FD999D4-B456-9943-89B7-30D56181CE18}" type="slidenum">
              <a:rPr lang="en-US" smtClean="0">
                <a:solidFill>
                  <a:srgbClr val="FFFFFF"/>
                </a:solidFill>
              </a:rPr>
              <a:pPr defTabSz="91437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9846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D0BE6F14-FF48-0F4F-A8AA-2E3F25371E4A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553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348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914377"/>
            <a:fld id="{3FD999D4-B456-9943-89B7-30D56181CE18}" type="slidenum">
              <a:rPr lang="en-US" smtClean="0">
                <a:solidFill>
                  <a:srgbClr val="FFFFFF"/>
                </a:solidFill>
              </a:rPr>
              <a:pPr defTabSz="91437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09651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914377"/>
            <a:fld id="{3FD999D4-B456-9943-89B7-30D56181CE18}" type="slidenum">
              <a:rPr lang="en-US" smtClean="0">
                <a:solidFill>
                  <a:srgbClr val="FFFFFF"/>
                </a:solidFill>
              </a:rPr>
              <a:pPr defTabSz="91437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7661112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5826662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914377"/>
            <a:fld id="{3FD999D4-B456-9943-89B7-30D56181CE18}" type="slidenum">
              <a:rPr lang="en-US" smtClean="0">
                <a:solidFill>
                  <a:srgbClr val="FFFFFF"/>
                </a:solidFill>
              </a:rPr>
              <a:pPr defTabSz="91437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3806405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02193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3643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59262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57086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80272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03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041259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1051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18152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687095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5232966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6942424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7878284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825208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0525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4403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067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40060322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5544146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7042302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1332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98111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7870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7893838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83027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5928642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8691383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5078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56207814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D0BE6F14-FF48-0F4F-A8AA-2E3F25371E4A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207677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460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8558784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spcBef>
                <a:spcPts val="800"/>
              </a:spcBef>
              <a:defRPr sz="1333" b="1"/>
            </a:lvl1pPr>
            <a:lvl2pPr>
              <a:spcBef>
                <a:spcPts val="800"/>
              </a:spcBef>
              <a:defRPr sz="1333"/>
            </a:lvl2pPr>
            <a:lvl3pPr>
              <a:spcBef>
                <a:spcPts val="800"/>
              </a:spcBef>
              <a:defRPr sz="1333"/>
            </a:lvl3pPr>
            <a:lvl4pPr>
              <a:spcBef>
                <a:spcPts val="800"/>
              </a:spcBef>
              <a:defRPr sz="1333"/>
            </a:lvl4pPr>
            <a:lvl5pPr>
              <a:spcBef>
                <a:spcPts val="800"/>
              </a:spcBef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spcBef>
                <a:spcPts val="800"/>
              </a:spcBef>
              <a:defRPr sz="1333" b="1"/>
            </a:lvl1pPr>
            <a:lvl2pPr>
              <a:spcBef>
                <a:spcPts val="800"/>
              </a:spcBef>
              <a:defRPr sz="1333"/>
            </a:lvl2pPr>
            <a:lvl3pPr>
              <a:spcBef>
                <a:spcPts val="800"/>
              </a:spcBef>
              <a:defRPr sz="1333"/>
            </a:lvl3pPr>
            <a:lvl4pPr>
              <a:spcBef>
                <a:spcPts val="800"/>
              </a:spcBef>
              <a:defRPr sz="1333"/>
            </a:lvl4pPr>
            <a:lvl5pPr>
              <a:spcBef>
                <a:spcPts val="800"/>
              </a:spcBef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spcBef>
                <a:spcPts val="800"/>
              </a:spcBef>
              <a:defRPr sz="1333" b="1"/>
            </a:lvl1pPr>
            <a:lvl2pPr>
              <a:spcBef>
                <a:spcPts val="800"/>
              </a:spcBef>
              <a:defRPr sz="1333"/>
            </a:lvl2pPr>
            <a:lvl3pPr>
              <a:spcBef>
                <a:spcPts val="800"/>
              </a:spcBef>
              <a:defRPr sz="1333"/>
            </a:lvl3pPr>
            <a:lvl4pPr>
              <a:spcBef>
                <a:spcPts val="800"/>
              </a:spcBef>
              <a:defRPr sz="1333"/>
            </a:lvl4pPr>
            <a:lvl5pPr>
              <a:spcBef>
                <a:spcPts val="800"/>
              </a:spcBef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9144000" y="0"/>
            <a:ext cx="3048000" cy="6858000"/>
          </a:xfrm>
        </p:spPr>
        <p:txBody>
          <a:bodyPr/>
          <a:lstStyle/>
          <a:p>
            <a:r>
              <a:rPr lang="en-US" dirty="0"/>
              <a:t>Insert pic here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521DFFB9-8B39-5E45-ABA5-9F4FD838C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8120067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8558784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spcBef>
                <a:spcPts val="1467"/>
              </a:spcBef>
              <a:defRPr sz="1333" b="0"/>
            </a:lvl1pPr>
            <a:lvl2pPr>
              <a:spcBef>
                <a:spcPts val="1467"/>
              </a:spcBef>
              <a:defRPr sz="1333" b="0"/>
            </a:lvl2pPr>
            <a:lvl3pPr>
              <a:spcBef>
                <a:spcPts val="1467"/>
              </a:spcBef>
              <a:defRPr sz="1333" b="0"/>
            </a:lvl3pPr>
            <a:lvl4pPr>
              <a:spcBef>
                <a:spcPts val="1467"/>
              </a:spcBef>
              <a:defRPr sz="1333" b="0"/>
            </a:lvl4pPr>
            <a:lvl5pPr>
              <a:spcBef>
                <a:spcPts val="1467"/>
              </a:spcBef>
              <a:defRPr sz="1333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spcBef>
                <a:spcPts val="1467"/>
              </a:spcBef>
              <a:defRPr sz="1333" b="0"/>
            </a:lvl1pPr>
            <a:lvl2pPr>
              <a:spcBef>
                <a:spcPts val="1467"/>
              </a:spcBef>
              <a:defRPr sz="1333" b="0"/>
            </a:lvl2pPr>
            <a:lvl3pPr>
              <a:spcBef>
                <a:spcPts val="1467"/>
              </a:spcBef>
              <a:defRPr sz="1333" b="0"/>
            </a:lvl3pPr>
            <a:lvl4pPr>
              <a:spcBef>
                <a:spcPts val="1467"/>
              </a:spcBef>
              <a:defRPr sz="1333" b="0"/>
            </a:lvl4pPr>
            <a:lvl5pPr>
              <a:spcBef>
                <a:spcPts val="1467"/>
              </a:spcBef>
              <a:defRPr sz="1333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spcBef>
                <a:spcPts val="1467"/>
              </a:spcBef>
              <a:defRPr sz="1333" b="0"/>
            </a:lvl1pPr>
            <a:lvl2pPr>
              <a:spcBef>
                <a:spcPts val="1467"/>
              </a:spcBef>
              <a:defRPr sz="1333" b="0"/>
            </a:lvl2pPr>
            <a:lvl3pPr>
              <a:spcBef>
                <a:spcPts val="1467"/>
              </a:spcBef>
              <a:defRPr sz="1333" b="0"/>
            </a:lvl3pPr>
            <a:lvl4pPr>
              <a:spcBef>
                <a:spcPts val="1467"/>
              </a:spcBef>
              <a:defRPr sz="1333" b="0"/>
            </a:lvl4pPr>
            <a:lvl5pPr>
              <a:spcBef>
                <a:spcPts val="1467"/>
              </a:spcBef>
              <a:defRPr sz="1333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9144000" y="0"/>
            <a:ext cx="3048000" cy="6858000"/>
          </a:xfrm>
        </p:spPr>
        <p:txBody>
          <a:bodyPr/>
          <a:lstStyle/>
          <a:p>
            <a:r>
              <a:rPr lang="en-US" dirty="0"/>
              <a:t>Insert pic here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0BFF3DB0-B41C-D949-8260-91842CBE11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3004024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 color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0062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srgbClr val="191919"/>
              </a:solidFill>
              <a:latin typeface="HelvNeue Light for IBM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0A1B7DF-8DEF-2742-A2CA-3892BE337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30094420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hree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06ADC61-6409-F24F-9107-98133FF36E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1658112"/>
            <a:ext cx="5484451" cy="4336288"/>
          </a:xfrm>
        </p:spPr>
        <p:txBody>
          <a:bodyPr r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7A3B276A-256A-6F4D-B796-3690E0C9E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44839802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hree columns) with vert separa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06ADC61-6409-F24F-9107-98133FF36E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1658112"/>
            <a:ext cx="5484451" cy="4336288"/>
          </a:xfrm>
        </p:spPr>
        <p:txBody>
          <a:bodyPr r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7A3B276A-256A-6F4D-B796-3690E0C9E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A1CEA9-2366-1640-A061-20CA82904858}"/>
              </a:ext>
            </a:extLst>
          </p:cNvPr>
          <p:cNvCxnSpPr>
            <a:cxnSpLocks/>
          </p:cNvCxnSpPr>
          <p:nvPr userDrawn="1"/>
        </p:nvCxnSpPr>
        <p:spPr>
          <a:xfrm>
            <a:off x="6085399" y="1718733"/>
            <a:ext cx="0" cy="4275667"/>
          </a:xfrm>
          <a:prstGeom prst="line">
            <a:avLst/>
          </a:prstGeom>
          <a:ln w="3175">
            <a:solidFill>
              <a:srgbClr val="8C8C8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51345-597A-B241-82AB-385C07D8CFAF}"/>
              </a:ext>
            </a:extLst>
          </p:cNvPr>
          <p:cNvCxnSpPr>
            <a:cxnSpLocks/>
          </p:cNvCxnSpPr>
          <p:nvPr userDrawn="1"/>
        </p:nvCxnSpPr>
        <p:spPr>
          <a:xfrm>
            <a:off x="9149301" y="1718733"/>
            <a:ext cx="0" cy="4275667"/>
          </a:xfrm>
          <a:prstGeom prst="line">
            <a:avLst/>
          </a:prstGeom>
          <a:ln w="3175">
            <a:solidFill>
              <a:srgbClr val="8C8C8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2331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C394FAD5-1B23-BE47-9020-AAB31479B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7861256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8856B9-01E7-8949-8C53-0DB48FF510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84" b="-1461"/>
          <a:stretch/>
        </p:blipFill>
        <p:spPr>
          <a:xfrm>
            <a:off x="17024351" y="-53549"/>
            <a:ext cx="15618277" cy="18798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8856B9-01E7-8949-8C53-0DB48FF510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84" b="-1461"/>
          <a:stretch/>
        </p:blipFill>
        <p:spPr>
          <a:xfrm>
            <a:off x="17227551" y="149651"/>
            <a:ext cx="15618277" cy="18798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856B9-01E7-8949-8C53-0DB48FF510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84" b="-1461"/>
          <a:stretch/>
        </p:blipFill>
        <p:spPr>
          <a:xfrm>
            <a:off x="17430751" y="352851"/>
            <a:ext cx="15618277" cy="187984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32C8F96-0944-3A42-86E7-E6020ADE4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8006684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0416" y="268224"/>
            <a:ext cx="5522976" cy="138988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Attention-grabbing headline: client pain points (max 2 lines)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88" y="1718733"/>
            <a:ext cx="5486312" cy="4275667"/>
          </a:xfrm>
        </p:spPr>
        <p:txBody>
          <a:bodyPr rIns="228600"/>
          <a:lstStyle>
            <a:lvl1pPr marL="0" marR="0" indent="0" algn="l" defTabSz="1095347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Tx/>
              <a:buSzPct val="145000"/>
              <a:buFontTx/>
              <a:buNone/>
              <a:tabLst/>
              <a:defRPr lang="en-US" smtClean="0">
                <a:effectLst/>
              </a:defRPr>
            </a:lvl1pPr>
            <a:lvl2pPr>
              <a:defRPr sz="1867"/>
            </a:lvl2pPr>
            <a:lvl3pPr>
              <a:defRPr sz="1867"/>
            </a:lvl3pPr>
            <a:lvl4pPr>
              <a:defRPr sz="1400"/>
            </a:lvl4pPr>
            <a:lvl5pPr>
              <a:defRPr sz="1400"/>
            </a:lvl5pPr>
          </a:lstStyle>
          <a:p>
            <a:r>
              <a:rPr lang="en-US" dirty="0">
                <a:effectLst/>
                <a:latin typeface="Helvetica Neue" charset="0"/>
              </a:rPr>
              <a:t>Attack these presentations as if they were stories, with an intro, a build-up and a climax. </a:t>
            </a:r>
          </a:p>
          <a:p>
            <a:r>
              <a:rPr lang="en-US" dirty="0">
                <a:effectLst/>
                <a:latin typeface="Helvetica Neue" charset="0"/>
              </a:rPr>
              <a:t>This first section is our intro, and to quickly engage customers we recommend leading with their pain points. </a:t>
            </a:r>
          </a:p>
          <a:p>
            <a:r>
              <a:rPr lang="en-US" dirty="0">
                <a:effectLst/>
                <a:latin typeface="Helvetica Neue" charset="0"/>
              </a:rPr>
              <a:t>So replace this text with your view on the most striking or the most urgent issues the customer is facing, and demonstrate right off the bat that you understand their position. </a:t>
            </a:r>
          </a:p>
          <a:p>
            <a:pPr lvl="1"/>
            <a:r>
              <a:rPr lang="en-US" dirty="0">
                <a:effectLst/>
                <a:latin typeface="Helvetica Neue" charset="0"/>
              </a:rPr>
              <a:t>Bullet</a:t>
            </a:r>
          </a:p>
          <a:p>
            <a:pPr lvl="2"/>
            <a:r>
              <a:rPr lang="en-US" dirty="0">
                <a:effectLst/>
                <a:latin typeface="Helvetica Neue" charset="0"/>
              </a:rPr>
              <a:t>bullet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8856B9-01E7-8949-8C53-0DB48FF510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84" b="-1461"/>
          <a:stretch/>
        </p:blipFill>
        <p:spPr>
          <a:xfrm>
            <a:off x="17024351" y="-53549"/>
            <a:ext cx="15618277" cy="18798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8856B9-01E7-8949-8C53-0DB48FF510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84" b="-1461"/>
          <a:stretch/>
        </p:blipFill>
        <p:spPr>
          <a:xfrm>
            <a:off x="17227551" y="149651"/>
            <a:ext cx="15618277" cy="18798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856B9-01E7-8949-8C53-0DB48FF510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84" b="-1461"/>
          <a:stretch/>
        </p:blipFill>
        <p:spPr>
          <a:xfrm>
            <a:off x="17430751" y="352851"/>
            <a:ext cx="15618277" cy="187984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EFA7E255-F8A1-4B43-9194-EBC3E5ED8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89351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50388662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78270"/>
            <a:ext cx="1730144" cy="701463"/>
          </a:xfrm>
          <a:prstGeom prst="rect">
            <a:avLst/>
          </a:prstGeom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9709DA5C-37EC-1D43-B491-20324265C8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93604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CCCCCC"/>
          </p15:clr>
        </p15:guide>
        <p15:guide id="2" pos="5616">
          <p15:clr>
            <a:srgbClr val="CCCCCC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8558784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spcBef>
                <a:spcPts val="800"/>
              </a:spcBef>
              <a:defRPr sz="1333" b="1"/>
            </a:lvl1pPr>
            <a:lvl2pPr>
              <a:spcBef>
                <a:spcPts val="800"/>
              </a:spcBef>
              <a:defRPr sz="1333"/>
            </a:lvl2pPr>
            <a:lvl3pPr>
              <a:spcBef>
                <a:spcPts val="800"/>
              </a:spcBef>
              <a:defRPr sz="1333"/>
            </a:lvl3pPr>
            <a:lvl4pPr>
              <a:spcBef>
                <a:spcPts val="800"/>
              </a:spcBef>
              <a:defRPr sz="1333"/>
            </a:lvl4pPr>
            <a:lvl5pPr>
              <a:spcBef>
                <a:spcPts val="800"/>
              </a:spcBef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spcBef>
                <a:spcPts val="800"/>
              </a:spcBef>
              <a:defRPr sz="1333" b="1"/>
            </a:lvl1pPr>
            <a:lvl2pPr>
              <a:spcBef>
                <a:spcPts val="800"/>
              </a:spcBef>
              <a:defRPr sz="1333"/>
            </a:lvl2pPr>
            <a:lvl3pPr>
              <a:spcBef>
                <a:spcPts val="800"/>
              </a:spcBef>
              <a:defRPr sz="1333"/>
            </a:lvl3pPr>
            <a:lvl4pPr>
              <a:spcBef>
                <a:spcPts val="800"/>
              </a:spcBef>
              <a:defRPr sz="1333"/>
            </a:lvl4pPr>
            <a:lvl5pPr>
              <a:spcBef>
                <a:spcPts val="800"/>
              </a:spcBef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spcBef>
                <a:spcPts val="800"/>
              </a:spcBef>
              <a:defRPr sz="1333" b="1"/>
            </a:lvl1pPr>
            <a:lvl2pPr>
              <a:spcBef>
                <a:spcPts val="800"/>
              </a:spcBef>
              <a:defRPr sz="1333"/>
            </a:lvl2pPr>
            <a:lvl3pPr>
              <a:spcBef>
                <a:spcPts val="800"/>
              </a:spcBef>
              <a:defRPr sz="1333"/>
            </a:lvl3pPr>
            <a:lvl4pPr>
              <a:spcBef>
                <a:spcPts val="800"/>
              </a:spcBef>
              <a:defRPr sz="1333"/>
            </a:lvl4pPr>
            <a:lvl5pPr>
              <a:spcBef>
                <a:spcPts val="800"/>
              </a:spcBef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9144000" y="0"/>
            <a:ext cx="3048000" cy="6858000"/>
          </a:xfrm>
        </p:spPr>
        <p:txBody>
          <a:bodyPr/>
          <a:lstStyle/>
          <a:p>
            <a:r>
              <a:rPr lang="en-US" dirty="0"/>
              <a:t>Insert pic here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521DFFB9-8B39-5E45-ABA5-9F4FD838C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378394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8558784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spcBef>
                <a:spcPts val="1467"/>
              </a:spcBef>
              <a:defRPr sz="1333" b="0"/>
            </a:lvl1pPr>
            <a:lvl2pPr>
              <a:spcBef>
                <a:spcPts val="1467"/>
              </a:spcBef>
              <a:defRPr sz="1333" b="0"/>
            </a:lvl2pPr>
            <a:lvl3pPr>
              <a:spcBef>
                <a:spcPts val="1467"/>
              </a:spcBef>
              <a:defRPr sz="1333" b="0"/>
            </a:lvl3pPr>
            <a:lvl4pPr>
              <a:spcBef>
                <a:spcPts val="1467"/>
              </a:spcBef>
              <a:defRPr sz="1333" b="0"/>
            </a:lvl4pPr>
            <a:lvl5pPr>
              <a:spcBef>
                <a:spcPts val="1467"/>
              </a:spcBef>
              <a:defRPr sz="1333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spcBef>
                <a:spcPts val="1467"/>
              </a:spcBef>
              <a:defRPr sz="1333" b="0"/>
            </a:lvl1pPr>
            <a:lvl2pPr>
              <a:spcBef>
                <a:spcPts val="1467"/>
              </a:spcBef>
              <a:defRPr sz="1333" b="0"/>
            </a:lvl2pPr>
            <a:lvl3pPr>
              <a:spcBef>
                <a:spcPts val="1467"/>
              </a:spcBef>
              <a:defRPr sz="1333" b="0"/>
            </a:lvl3pPr>
            <a:lvl4pPr>
              <a:spcBef>
                <a:spcPts val="1467"/>
              </a:spcBef>
              <a:defRPr sz="1333" b="0"/>
            </a:lvl4pPr>
            <a:lvl5pPr>
              <a:spcBef>
                <a:spcPts val="1467"/>
              </a:spcBef>
              <a:defRPr sz="1333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spcBef>
                <a:spcPts val="1467"/>
              </a:spcBef>
              <a:defRPr sz="1333" b="0"/>
            </a:lvl1pPr>
            <a:lvl2pPr>
              <a:spcBef>
                <a:spcPts val="1467"/>
              </a:spcBef>
              <a:defRPr sz="1333" b="0"/>
            </a:lvl2pPr>
            <a:lvl3pPr>
              <a:spcBef>
                <a:spcPts val="1467"/>
              </a:spcBef>
              <a:defRPr sz="1333" b="0"/>
            </a:lvl3pPr>
            <a:lvl4pPr>
              <a:spcBef>
                <a:spcPts val="1467"/>
              </a:spcBef>
              <a:defRPr sz="1333" b="0"/>
            </a:lvl4pPr>
            <a:lvl5pPr>
              <a:spcBef>
                <a:spcPts val="1467"/>
              </a:spcBef>
              <a:defRPr sz="1333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9144000" y="0"/>
            <a:ext cx="3048000" cy="6858000"/>
          </a:xfrm>
        </p:spPr>
        <p:txBody>
          <a:bodyPr/>
          <a:lstStyle/>
          <a:p>
            <a:r>
              <a:rPr lang="en-US" dirty="0"/>
              <a:t>Insert pic here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0BFF3DB0-B41C-D949-8260-91842CBE11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972112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 color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0062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srgbClr val="191919"/>
              </a:solidFill>
              <a:latin typeface="HelvNeue Light for IBM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0A1B7DF-8DEF-2742-A2CA-3892BE337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75999168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hree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06ADC61-6409-F24F-9107-98133FF36E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1658112"/>
            <a:ext cx="5484451" cy="4336288"/>
          </a:xfrm>
        </p:spPr>
        <p:txBody>
          <a:bodyPr r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7A3B276A-256A-6F4D-B796-3690E0C9E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5301592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hree columns) with vert separa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06ADC61-6409-F24F-9107-98133FF36E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1658112"/>
            <a:ext cx="5484451" cy="4336288"/>
          </a:xfrm>
        </p:spPr>
        <p:txBody>
          <a:bodyPr r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7A3B276A-256A-6F4D-B796-3690E0C9E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A1CEA9-2366-1640-A061-20CA82904858}"/>
              </a:ext>
            </a:extLst>
          </p:cNvPr>
          <p:cNvCxnSpPr>
            <a:cxnSpLocks/>
          </p:cNvCxnSpPr>
          <p:nvPr userDrawn="1"/>
        </p:nvCxnSpPr>
        <p:spPr>
          <a:xfrm>
            <a:off x="6085399" y="1718733"/>
            <a:ext cx="0" cy="4275667"/>
          </a:xfrm>
          <a:prstGeom prst="line">
            <a:avLst/>
          </a:prstGeom>
          <a:ln w="3175">
            <a:solidFill>
              <a:srgbClr val="8C8C8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51345-597A-B241-82AB-385C07D8CFAF}"/>
              </a:ext>
            </a:extLst>
          </p:cNvPr>
          <p:cNvCxnSpPr>
            <a:cxnSpLocks/>
          </p:cNvCxnSpPr>
          <p:nvPr userDrawn="1"/>
        </p:nvCxnSpPr>
        <p:spPr>
          <a:xfrm>
            <a:off x="9149301" y="1718733"/>
            <a:ext cx="0" cy="4275667"/>
          </a:xfrm>
          <a:prstGeom prst="line">
            <a:avLst/>
          </a:prstGeom>
          <a:ln w="3175">
            <a:solidFill>
              <a:srgbClr val="8C8C8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25778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C394FAD5-1B23-BE47-9020-AAB31479B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4205284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8856B9-01E7-8949-8C53-0DB48FF510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84" b="-1461"/>
          <a:stretch/>
        </p:blipFill>
        <p:spPr>
          <a:xfrm>
            <a:off x="17024351" y="-53549"/>
            <a:ext cx="15618277" cy="18798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8856B9-01E7-8949-8C53-0DB48FF510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84" b="-1461"/>
          <a:stretch/>
        </p:blipFill>
        <p:spPr>
          <a:xfrm>
            <a:off x="17227551" y="149651"/>
            <a:ext cx="15618277" cy="18798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856B9-01E7-8949-8C53-0DB48FF510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84" b="-1461"/>
          <a:stretch/>
        </p:blipFill>
        <p:spPr>
          <a:xfrm>
            <a:off x="17430751" y="352851"/>
            <a:ext cx="15618277" cy="187984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32C8F96-0944-3A42-86E7-E6020ADE4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7217035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0416" y="268224"/>
            <a:ext cx="5522976" cy="138988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Attention-grabbing headline: client pain points (max 2 lines)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88" y="1718733"/>
            <a:ext cx="5486312" cy="4275667"/>
          </a:xfrm>
        </p:spPr>
        <p:txBody>
          <a:bodyPr rIns="228600"/>
          <a:lstStyle>
            <a:lvl1pPr marL="0" marR="0" indent="0" algn="l" defTabSz="1095347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Tx/>
              <a:buSzPct val="145000"/>
              <a:buFontTx/>
              <a:buNone/>
              <a:tabLst/>
              <a:defRPr lang="en-US" smtClean="0">
                <a:effectLst/>
              </a:defRPr>
            </a:lvl1pPr>
            <a:lvl2pPr>
              <a:defRPr sz="1867"/>
            </a:lvl2pPr>
            <a:lvl3pPr>
              <a:defRPr sz="1867"/>
            </a:lvl3pPr>
            <a:lvl4pPr>
              <a:defRPr sz="1400"/>
            </a:lvl4pPr>
            <a:lvl5pPr>
              <a:defRPr sz="1400"/>
            </a:lvl5pPr>
          </a:lstStyle>
          <a:p>
            <a:r>
              <a:rPr lang="en-US" dirty="0">
                <a:effectLst/>
                <a:latin typeface="Helvetica Neue" charset="0"/>
              </a:rPr>
              <a:t>Attack these presentations as if they were stories, with an intro, a build-up and a climax. </a:t>
            </a:r>
          </a:p>
          <a:p>
            <a:r>
              <a:rPr lang="en-US" dirty="0">
                <a:effectLst/>
                <a:latin typeface="Helvetica Neue" charset="0"/>
              </a:rPr>
              <a:t>This first section is our intro, and to quickly engage customers we recommend leading with their pain points. </a:t>
            </a:r>
          </a:p>
          <a:p>
            <a:r>
              <a:rPr lang="en-US" dirty="0">
                <a:effectLst/>
                <a:latin typeface="Helvetica Neue" charset="0"/>
              </a:rPr>
              <a:t>So replace this text with your view on the most striking or the most urgent issues the customer is facing, and demonstrate right off the bat that you understand their position. </a:t>
            </a:r>
          </a:p>
          <a:p>
            <a:pPr lvl="1"/>
            <a:r>
              <a:rPr lang="en-US" dirty="0">
                <a:effectLst/>
                <a:latin typeface="Helvetica Neue" charset="0"/>
              </a:rPr>
              <a:t>Bullet</a:t>
            </a:r>
          </a:p>
          <a:p>
            <a:pPr lvl="2"/>
            <a:r>
              <a:rPr lang="en-US" dirty="0">
                <a:effectLst/>
                <a:latin typeface="Helvetica Neue" charset="0"/>
              </a:rPr>
              <a:t>bullet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8856B9-01E7-8949-8C53-0DB48FF510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84" b="-1461"/>
          <a:stretch/>
        </p:blipFill>
        <p:spPr>
          <a:xfrm>
            <a:off x="17024351" y="-53549"/>
            <a:ext cx="15618277" cy="18798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8856B9-01E7-8949-8C53-0DB48FF510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84" b="-1461"/>
          <a:stretch/>
        </p:blipFill>
        <p:spPr>
          <a:xfrm>
            <a:off x="17227551" y="149651"/>
            <a:ext cx="15618277" cy="18798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856B9-01E7-8949-8C53-0DB48FF510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84" b="-1461"/>
          <a:stretch/>
        </p:blipFill>
        <p:spPr>
          <a:xfrm>
            <a:off x="17430751" y="352851"/>
            <a:ext cx="15618277" cy="187984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EFA7E255-F8A1-4B43-9194-EBC3E5ED8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8491216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78270"/>
            <a:ext cx="1730144" cy="701463"/>
          </a:xfrm>
          <a:prstGeom prst="rect">
            <a:avLst/>
          </a:prstGeom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9709DA5C-37EC-1D43-B491-20324265C8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83391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CCCCCC"/>
          </p15:clr>
        </p15:guide>
        <p15:guide id="2" pos="5616">
          <p15:clr>
            <a:srgbClr val="CCCCC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2019 / © 2019 IBM Corporation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864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791442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2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321735"/>
            <a:ext cx="695452" cy="2819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9880999" y="6139911"/>
            <a:ext cx="2098804" cy="5319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5956302" y="540365"/>
            <a:ext cx="5729895" cy="491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9835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955735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171" algn="dec"/>
              </a:tabLst>
              <a:defRPr/>
            </a:lvl1pPr>
            <a:lvl2pPr marL="230701" indent="-230701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171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75534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0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363701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0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559630060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1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493518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6916616" cy="6027740"/>
          </a:xfrm>
        </p:spPr>
        <p:txBody>
          <a:bodyPr/>
          <a:lstStyle>
            <a:lvl1pPr marL="156621" indent="-156621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68312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1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108549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1001551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3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1124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© 2019 IBM Corporation
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414201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1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7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8445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40503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3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5521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2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005050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4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4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372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32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6576736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81055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297053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16598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4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461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3923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57294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37143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60739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28267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782233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4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0650322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4907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015597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530533013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1" indent="-156621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6669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782882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5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9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259388551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546293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0803112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171" algn="dec"/>
              </a:tabLst>
              <a:defRPr sz="1467"/>
            </a:lvl1pPr>
            <a:lvl2pPr marL="230701" indent="-230701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5517468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26362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it bk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536589" y="290990"/>
            <a:ext cx="2946400" cy="236442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-1" y="0"/>
            <a:ext cx="4198565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200" dirty="0">
              <a:solidFill>
                <a:srgbClr val="FFFFFF"/>
              </a:solidFill>
              <a:latin typeface="IBM Plex Sans Regular" charset="0"/>
              <a:cs typeface="IBM Plex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625612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k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20" y="5087965"/>
            <a:ext cx="3078480" cy="177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29468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2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321735"/>
            <a:ext cx="695452" cy="2819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9880999" y="6139911"/>
            <a:ext cx="2098804" cy="5319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5956302" y="540365"/>
            <a:ext cx="5729895" cy="491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38492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821998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171" algn="dec"/>
              </a:tabLst>
              <a:defRPr/>
            </a:lvl1pPr>
            <a:lvl2pPr marL="230701" indent="-230701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171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48157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271035498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0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794216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0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3832021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1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827057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6916616" cy="6027740"/>
          </a:xfrm>
        </p:spPr>
        <p:txBody>
          <a:bodyPr/>
          <a:lstStyle>
            <a:lvl1pPr marL="156621" indent="-156621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086794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1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6314591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6714299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3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9307508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1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7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188179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537919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3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9806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368208795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2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150854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4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4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344827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32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75233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220958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41576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601377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4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9216892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23438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17573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938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95786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895683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668821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4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884095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26114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40681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65572924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1" indent="-156621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999060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5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9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739693057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25094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8785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201232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171" algn="dec"/>
              </a:tabLst>
              <a:defRPr sz="1467"/>
            </a:lvl1pPr>
            <a:lvl2pPr marL="230701" indent="-230701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0664403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41568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it bk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536589" y="290990"/>
            <a:ext cx="2946400" cy="236442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-1" y="0"/>
            <a:ext cx="4198565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200" dirty="0">
              <a:solidFill>
                <a:srgbClr val="FFFFFF"/>
              </a:solidFill>
              <a:latin typeface="IBM Plex Sans Regular" charset="0"/>
              <a:cs typeface="IBM Plex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212975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k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20" y="5087965"/>
            <a:ext cx="3078480" cy="177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49074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8558784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spcBef>
                <a:spcPts val="800"/>
              </a:spcBef>
              <a:defRPr sz="1333" b="1"/>
            </a:lvl1pPr>
            <a:lvl2pPr>
              <a:spcBef>
                <a:spcPts val="800"/>
              </a:spcBef>
              <a:defRPr sz="1333"/>
            </a:lvl2pPr>
            <a:lvl3pPr>
              <a:spcBef>
                <a:spcPts val="800"/>
              </a:spcBef>
              <a:defRPr sz="1333"/>
            </a:lvl3pPr>
            <a:lvl4pPr>
              <a:spcBef>
                <a:spcPts val="800"/>
              </a:spcBef>
              <a:defRPr sz="1333"/>
            </a:lvl4pPr>
            <a:lvl5pPr>
              <a:spcBef>
                <a:spcPts val="800"/>
              </a:spcBef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spcBef>
                <a:spcPts val="800"/>
              </a:spcBef>
              <a:defRPr sz="1333" b="1"/>
            </a:lvl1pPr>
            <a:lvl2pPr>
              <a:spcBef>
                <a:spcPts val="800"/>
              </a:spcBef>
              <a:defRPr sz="1333"/>
            </a:lvl2pPr>
            <a:lvl3pPr>
              <a:spcBef>
                <a:spcPts val="800"/>
              </a:spcBef>
              <a:defRPr sz="1333"/>
            </a:lvl3pPr>
            <a:lvl4pPr>
              <a:spcBef>
                <a:spcPts val="800"/>
              </a:spcBef>
              <a:defRPr sz="1333"/>
            </a:lvl4pPr>
            <a:lvl5pPr>
              <a:spcBef>
                <a:spcPts val="800"/>
              </a:spcBef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spcBef>
                <a:spcPts val="800"/>
              </a:spcBef>
              <a:defRPr sz="1333" b="1"/>
            </a:lvl1pPr>
            <a:lvl2pPr>
              <a:spcBef>
                <a:spcPts val="800"/>
              </a:spcBef>
              <a:defRPr sz="1333"/>
            </a:lvl2pPr>
            <a:lvl3pPr>
              <a:spcBef>
                <a:spcPts val="800"/>
              </a:spcBef>
              <a:defRPr sz="1333"/>
            </a:lvl3pPr>
            <a:lvl4pPr>
              <a:spcBef>
                <a:spcPts val="800"/>
              </a:spcBef>
              <a:defRPr sz="1333"/>
            </a:lvl4pPr>
            <a:lvl5pPr>
              <a:spcBef>
                <a:spcPts val="800"/>
              </a:spcBef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9144000" y="0"/>
            <a:ext cx="3048000" cy="6858000"/>
          </a:xfrm>
        </p:spPr>
        <p:txBody>
          <a:bodyPr/>
          <a:lstStyle/>
          <a:p>
            <a:r>
              <a:rPr lang="en-US" dirty="0"/>
              <a:t>Insert pic here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521DFFB9-8B39-5E45-ABA5-9F4FD838C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58122212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8558784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spcBef>
                <a:spcPts val="1467"/>
              </a:spcBef>
              <a:defRPr sz="1333" b="0"/>
            </a:lvl1pPr>
            <a:lvl2pPr>
              <a:spcBef>
                <a:spcPts val="1467"/>
              </a:spcBef>
              <a:defRPr sz="1333" b="0"/>
            </a:lvl2pPr>
            <a:lvl3pPr>
              <a:spcBef>
                <a:spcPts val="1467"/>
              </a:spcBef>
              <a:defRPr sz="1333" b="0"/>
            </a:lvl3pPr>
            <a:lvl4pPr>
              <a:spcBef>
                <a:spcPts val="1467"/>
              </a:spcBef>
              <a:defRPr sz="1333" b="0"/>
            </a:lvl4pPr>
            <a:lvl5pPr>
              <a:spcBef>
                <a:spcPts val="1467"/>
              </a:spcBef>
              <a:defRPr sz="1333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spcBef>
                <a:spcPts val="1467"/>
              </a:spcBef>
              <a:defRPr sz="1333" b="0"/>
            </a:lvl1pPr>
            <a:lvl2pPr>
              <a:spcBef>
                <a:spcPts val="1467"/>
              </a:spcBef>
              <a:defRPr sz="1333" b="0"/>
            </a:lvl2pPr>
            <a:lvl3pPr>
              <a:spcBef>
                <a:spcPts val="1467"/>
              </a:spcBef>
              <a:defRPr sz="1333" b="0"/>
            </a:lvl3pPr>
            <a:lvl4pPr>
              <a:spcBef>
                <a:spcPts val="1467"/>
              </a:spcBef>
              <a:defRPr sz="1333" b="0"/>
            </a:lvl4pPr>
            <a:lvl5pPr>
              <a:spcBef>
                <a:spcPts val="1467"/>
              </a:spcBef>
              <a:defRPr sz="1333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spcBef>
                <a:spcPts val="1467"/>
              </a:spcBef>
              <a:defRPr sz="1333" b="0"/>
            </a:lvl1pPr>
            <a:lvl2pPr>
              <a:spcBef>
                <a:spcPts val="1467"/>
              </a:spcBef>
              <a:defRPr sz="1333" b="0"/>
            </a:lvl2pPr>
            <a:lvl3pPr>
              <a:spcBef>
                <a:spcPts val="1467"/>
              </a:spcBef>
              <a:defRPr sz="1333" b="0"/>
            </a:lvl3pPr>
            <a:lvl4pPr>
              <a:spcBef>
                <a:spcPts val="1467"/>
              </a:spcBef>
              <a:defRPr sz="1333" b="0"/>
            </a:lvl4pPr>
            <a:lvl5pPr>
              <a:spcBef>
                <a:spcPts val="1467"/>
              </a:spcBef>
              <a:defRPr sz="1333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9144000" y="0"/>
            <a:ext cx="3048000" cy="6858000"/>
          </a:xfrm>
        </p:spPr>
        <p:txBody>
          <a:bodyPr/>
          <a:lstStyle/>
          <a:p>
            <a:r>
              <a:rPr lang="en-US" dirty="0"/>
              <a:t>Insert pic here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0BFF3DB0-B41C-D949-8260-91842CBE11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2599647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 color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0062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srgbClr val="191919"/>
              </a:solidFill>
              <a:latin typeface="HelvNeue Light for IBM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0A1B7DF-8DEF-2742-A2CA-3892BE337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87011183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hree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06ADC61-6409-F24F-9107-98133FF36E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1658112"/>
            <a:ext cx="5484451" cy="4336288"/>
          </a:xfrm>
        </p:spPr>
        <p:txBody>
          <a:bodyPr r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7A3B276A-256A-6F4D-B796-3690E0C9E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3352039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hree columns) with vert separa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06ADC61-6409-F24F-9107-98133FF36E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1658112"/>
            <a:ext cx="5484451" cy="4336288"/>
          </a:xfrm>
        </p:spPr>
        <p:txBody>
          <a:bodyPr r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7A3B276A-256A-6F4D-B796-3690E0C9E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A1CEA9-2366-1640-A061-20CA82904858}"/>
              </a:ext>
            </a:extLst>
          </p:cNvPr>
          <p:cNvCxnSpPr>
            <a:cxnSpLocks/>
          </p:cNvCxnSpPr>
          <p:nvPr userDrawn="1"/>
        </p:nvCxnSpPr>
        <p:spPr>
          <a:xfrm>
            <a:off x="6085399" y="1718733"/>
            <a:ext cx="0" cy="4275667"/>
          </a:xfrm>
          <a:prstGeom prst="line">
            <a:avLst/>
          </a:prstGeom>
          <a:ln w="3175">
            <a:solidFill>
              <a:srgbClr val="8C8C8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51345-597A-B241-82AB-385C07D8CFAF}"/>
              </a:ext>
            </a:extLst>
          </p:cNvPr>
          <p:cNvCxnSpPr>
            <a:cxnSpLocks/>
          </p:cNvCxnSpPr>
          <p:nvPr userDrawn="1"/>
        </p:nvCxnSpPr>
        <p:spPr>
          <a:xfrm>
            <a:off x="9149301" y="1718733"/>
            <a:ext cx="0" cy="4275667"/>
          </a:xfrm>
          <a:prstGeom prst="line">
            <a:avLst/>
          </a:prstGeom>
          <a:ln w="3175">
            <a:solidFill>
              <a:srgbClr val="8C8C8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660309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C394FAD5-1B23-BE47-9020-AAB31479B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226876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76894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8856B9-01E7-8949-8C53-0DB48FF510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84" b="-1461"/>
          <a:stretch/>
        </p:blipFill>
        <p:spPr>
          <a:xfrm>
            <a:off x="17024351" y="-53549"/>
            <a:ext cx="15618277" cy="18798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8856B9-01E7-8949-8C53-0DB48FF510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84" b="-1461"/>
          <a:stretch/>
        </p:blipFill>
        <p:spPr>
          <a:xfrm>
            <a:off x="17227551" y="149651"/>
            <a:ext cx="15618277" cy="18798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856B9-01E7-8949-8C53-0DB48FF510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84" b="-1461"/>
          <a:stretch/>
        </p:blipFill>
        <p:spPr>
          <a:xfrm>
            <a:off x="17430751" y="352851"/>
            <a:ext cx="15618277" cy="187984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32C8F96-0944-3A42-86E7-E6020ADE4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50423670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0416" y="268224"/>
            <a:ext cx="5522976" cy="138988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Attention-grabbing headline: client pain points (max 2 lines)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88" y="1718733"/>
            <a:ext cx="5486312" cy="4275667"/>
          </a:xfrm>
        </p:spPr>
        <p:txBody>
          <a:bodyPr rIns="228600"/>
          <a:lstStyle>
            <a:lvl1pPr marL="0" marR="0" indent="0" algn="l" defTabSz="1095347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Tx/>
              <a:buSzPct val="145000"/>
              <a:buFontTx/>
              <a:buNone/>
              <a:tabLst/>
              <a:defRPr lang="en-US" smtClean="0">
                <a:effectLst/>
              </a:defRPr>
            </a:lvl1pPr>
            <a:lvl2pPr>
              <a:defRPr sz="1867"/>
            </a:lvl2pPr>
            <a:lvl3pPr>
              <a:defRPr sz="1867"/>
            </a:lvl3pPr>
            <a:lvl4pPr>
              <a:defRPr sz="1400"/>
            </a:lvl4pPr>
            <a:lvl5pPr>
              <a:defRPr sz="1400"/>
            </a:lvl5pPr>
          </a:lstStyle>
          <a:p>
            <a:r>
              <a:rPr lang="en-US" dirty="0">
                <a:effectLst/>
                <a:latin typeface="Helvetica Neue" charset="0"/>
              </a:rPr>
              <a:t>Attack these presentations as if they were stories, with an intro, a build-up and a climax. </a:t>
            </a:r>
          </a:p>
          <a:p>
            <a:r>
              <a:rPr lang="en-US" dirty="0">
                <a:effectLst/>
                <a:latin typeface="Helvetica Neue" charset="0"/>
              </a:rPr>
              <a:t>This first section is our intro, and to quickly engage customers we recommend leading with their pain points. </a:t>
            </a:r>
          </a:p>
          <a:p>
            <a:r>
              <a:rPr lang="en-US" dirty="0">
                <a:effectLst/>
                <a:latin typeface="Helvetica Neue" charset="0"/>
              </a:rPr>
              <a:t>So replace this text with your view on the most striking or the most urgent issues the customer is facing, and demonstrate right off the bat that you understand their position. </a:t>
            </a:r>
          </a:p>
          <a:p>
            <a:pPr lvl="1"/>
            <a:r>
              <a:rPr lang="en-US" dirty="0">
                <a:effectLst/>
                <a:latin typeface="Helvetica Neue" charset="0"/>
              </a:rPr>
              <a:t>Bullet</a:t>
            </a:r>
          </a:p>
          <a:p>
            <a:pPr lvl="2"/>
            <a:r>
              <a:rPr lang="en-US" dirty="0">
                <a:effectLst/>
                <a:latin typeface="Helvetica Neue" charset="0"/>
              </a:rPr>
              <a:t>bullet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8856B9-01E7-8949-8C53-0DB48FF510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84" b="-1461"/>
          <a:stretch/>
        </p:blipFill>
        <p:spPr>
          <a:xfrm>
            <a:off x="17024351" y="-53549"/>
            <a:ext cx="15618277" cy="18798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8856B9-01E7-8949-8C53-0DB48FF510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84" b="-1461"/>
          <a:stretch/>
        </p:blipFill>
        <p:spPr>
          <a:xfrm>
            <a:off x="17227551" y="149651"/>
            <a:ext cx="15618277" cy="18798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856B9-01E7-8949-8C53-0DB48FF510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84" b="-1461"/>
          <a:stretch/>
        </p:blipFill>
        <p:spPr>
          <a:xfrm>
            <a:off x="17430751" y="352851"/>
            <a:ext cx="15618277" cy="187984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EFA7E255-F8A1-4B43-9194-EBC3E5ED8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5523067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78270"/>
            <a:ext cx="1730144" cy="701463"/>
          </a:xfrm>
          <a:prstGeom prst="rect">
            <a:avLst/>
          </a:prstGeom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9709DA5C-37EC-1D43-B491-20324265C8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64698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CCCCCC"/>
          </p15:clr>
        </p15:guide>
        <p15:guide id="2" pos="5616">
          <p15:clr>
            <a:srgbClr val="CCCCC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30557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Think 2019 / © 2019 IBM Corporation
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70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7027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2620206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9093521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27266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Think 2019 / © 2019 IBM Corporation
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98921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© 2019 IBM Corporation
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207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7F717-BEEA-3E42-BAD0-CDDE19D6AA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0409C-A0D1-6E4F-B4BA-C97A9B113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0872E-231A-C54B-8643-9AB31055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80B35-8D56-BB4E-B798-14B28A0940A4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44C72-9735-994E-9888-D9286569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5A24F-9C30-1246-999C-180C7070C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2B63-F1A0-0649-BC5E-228CBCEEE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739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Cloud/November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321735"/>
            <a:ext cx="695452" cy="281940"/>
          </a:xfrm>
          <a:prstGeom prst="rect">
            <a:avLst/>
          </a:prstGeom>
        </p:spPr>
      </p:pic>
      <p:pic>
        <p:nvPicPr>
          <p:cNvPr id="9" name="BCK_PEG_[01]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3064" y="2162167"/>
            <a:ext cx="2865872" cy="2533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75553" y="5920630"/>
            <a:ext cx="2426587" cy="6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06220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2854813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108466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10747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5510929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65674394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7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76390757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50071368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428566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8708125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8606035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6319708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2295792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738540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233464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8825453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0945411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>
              <a:solidFill>
                <a:srgbClr val="FFFFFF"/>
              </a:solidFill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8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5238665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01266934"/>
      </p:ext>
    </p:extLst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18140461"/>
      </p:ext>
    </p:extLst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63337647"/>
      </p:ext>
    </p:extLst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54427"/>
      </p:ext>
    </p:extLst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2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7715927"/>
      </p:ext>
    </p:extLst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6407415"/>
      </p:ext>
    </p:extLst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893071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59402496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50610604"/>
      </p:ext>
    </p:extLst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59634577"/>
      </p:ext>
    </p:extLst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0422040"/>
      </p:ext>
    </p:extLst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7747468"/>
      </p:ext>
    </p:extLst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482786"/>
      </p:ext>
    </p:extLst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14945070"/>
      </p:ext>
    </p:extLst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780926"/>
      </p:ext>
    </p:extLst>
  </p:cSld>
  <p:clrMapOvr>
    <a:masterClrMapping/>
  </p:clrMapOvr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27668736"/>
      </p:ext>
    </p:extLst>
  </p:cSld>
  <p:clrMapOvr>
    <a:masterClrMapping/>
  </p:clrMapOvr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30571478"/>
      </p:ext>
    </p:extLst>
  </p:cSld>
  <p:clrMapOvr>
    <a:masterClrMapping/>
  </p:clrMapOvr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34200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05080780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4195768"/>
      </p:ext>
    </p:extLst>
  </p:cSld>
  <p:clrMapOvr>
    <a:masterClrMapping/>
  </p:clrMapOvr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47305"/>
      </p:ext>
    </p:extLst>
  </p:cSld>
  <p:clrMapOvr>
    <a:masterClrMapping/>
  </p:clrMapOvr>
  <p:hf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err="1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61395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33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25546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2918">
              <a:lnSpc>
                <a:spcPct val="90000"/>
              </a:lnSpc>
              <a:spcBef>
                <a:spcPts val="720"/>
              </a:spcBef>
              <a:buClr>
                <a:srgbClr val="1D3649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7571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61395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33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10644849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4FF0-7E55-1542-80B5-EC6E33EB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98560-6642-894F-BCCF-45E4FC6D4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DAEB-190D-044F-843D-746D26A2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/>
            <a:fld id="{BCE3D977-8966-F74D-8363-5B08FA683938}" type="datetimeFigureOut">
              <a:rPr lang="en-US" smtClean="0">
                <a:solidFill>
                  <a:srgbClr val="000000"/>
                </a:solidFill>
              </a:rPr>
              <a:pPr defTabSz="914377"/>
              <a:t>9/22/19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8CD9-0A05-4946-8EC7-3AE77080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3ED8-CA15-7145-B5A5-DE0664D2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E886D-60E4-0C4D-B9B3-45DB305E63F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84647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B81BE-68E9-CE46-8D4E-6B5B9CCB7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5D43C-29AA-E548-942E-871650569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B7985-C5A7-2549-A7DD-DF506DBA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901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>
              <a:defRPr/>
            </a:pPr>
            <a:fld id="{7EC7BA7F-6256-484E-ACEA-741E1A818FC4}" type="datetime1">
              <a:rPr lang="en-GB" smtClean="0">
                <a:solidFill>
                  <a:srgbClr val="000000"/>
                </a:solidFill>
              </a:rPr>
              <a:pPr defTabSz="914377">
                <a:defRPr/>
              </a:pPr>
              <a:t>22/09/2019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7075A-2A57-5D4F-909F-239B40430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>
                    <a:lumMod val="65000"/>
                    <a:lumOff val="35000"/>
                  </a:srgbClr>
                </a:solidFill>
              </a:rPr>
              <a:t>IBM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35F9D-7C62-444E-8894-DD12331ED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899" y="635045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AB674449-C2F9-5B46-BECF-BA5564E9A751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41962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181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914377"/>
            <a:fld id="{3FD999D4-B456-9943-89B7-30D56181CE18}" type="slidenum">
              <a:rPr lang="en-US" smtClean="0">
                <a:solidFill>
                  <a:srgbClr val="FFFFFF"/>
                </a:solidFill>
              </a:rPr>
              <a:pPr defTabSz="91437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6260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D0BE6F14-FF48-0F4F-A8AA-2E3F25371E4A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69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780801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914377"/>
            <a:fld id="{3FD999D4-B456-9943-89B7-30D56181CE18}" type="slidenum">
              <a:rPr lang="en-US" smtClean="0">
                <a:solidFill>
                  <a:srgbClr val="FFFFFF"/>
                </a:solidFill>
              </a:rPr>
              <a:pPr defTabSz="91437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64500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914377"/>
            <a:fld id="{3FD999D4-B456-9943-89B7-30D56181CE18}" type="slidenum">
              <a:rPr lang="en-US" smtClean="0">
                <a:solidFill>
                  <a:srgbClr val="FFFFFF"/>
                </a:solidFill>
              </a:rPr>
              <a:pPr defTabSz="91437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9790440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3592540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914377"/>
            <a:fld id="{3FD999D4-B456-9943-89B7-30D56181CE18}" type="slidenum">
              <a:rPr lang="en-US" smtClean="0">
                <a:solidFill>
                  <a:srgbClr val="FFFFFF"/>
                </a:solidFill>
              </a:rPr>
              <a:pPr defTabSz="91437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8833242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617362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28746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1554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83119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29341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94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2588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98265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2963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005857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2456119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4192735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4294719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78635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46112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27790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896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1.xml"/><Relationship Id="rId3" Type="http://schemas.openxmlformats.org/officeDocument/2006/relationships/slideLayout" Target="../slideLayouts/slideLayout276.xml"/><Relationship Id="rId7" Type="http://schemas.openxmlformats.org/officeDocument/2006/relationships/slideLayout" Target="../slideLayouts/slideLayout280.xml"/><Relationship Id="rId2" Type="http://schemas.openxmlformats.org/officeDocument/2006/relationships/slideLayout" Target="../slideLayouts/slideLayout275.xml"/><Relationship Id="rId1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78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8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9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37" Type="http://schemas.openxmlformats.org/officeDocument/2006/relationships/slideLayout" Target="../slideLayouts/slideLayout73.xml"/><Relationship Id="rId40" Type="http://schemas.openxmlformats.org/officeDocument/2006/relationships/slideLayout" Target="../slideLayouts/slideLayout76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36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slideLayout" Target="../slideLayouts/slideLayout71.xml"/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38" Type="http://schemas.openxmlformats.org/officeDocument/2006/relationships/slideLayout" Target="../slideLayouts/slideLayout7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34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33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31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slideLayout" Target="../slideLayouts/slideLayout106.xml"/><Relationship Id="rId35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8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26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132.xml"/><Relationship Id="rId34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36.xml"/><Relationship Id="rId33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9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0.xml"/><Relationship Id="rId31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Relationship Id="rId30" Type="http://schemas.openxmlformats.org/officeDocument/2006/relationships/slideLayout" Target="../slideLayouts/slideLayout141.xml"/><Relationship Id="rId35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1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9.xml"/><Relationship Id="rId18" Type="http://schemas.openxmlformats.org/officeDocument/2006/relationships/slideLayout" Target="../slideLayouts/slideLayout164.xml"/><Relationship Id="rId26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49.xml"/><Relationship Id="rId21" Type="http://schemas.openxmlformats.org/officeDocument/2006/relationships/slideLayout" Target="../slideLayouts/slideLayout167.xml"/><Relationship Id="rId34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8.xml"/><Relationship Id="rId17" Type="http://schemas.openxmlformats.org/officeDocument/2006/relationships/slideLayout" Target="../slideLayouts/slideLayout163.xml"/><Relationship Id="rId25" Type="http://schemas.openxmlformats.org/officeDocument/2006/relationships/slideLayout" Target="../slideLayouts/slideLayout171.xml"/><Relationship Id="rId33" Type="http://schemas.openxmlformats.org/officeDocument/2006/relationships/slideLayout" Target="../slideLayouts/slideLayout179.xml"/><Relationship Id="rId2" Type="http://schemas.openxmlformats.org/officeDocument/2006/relationships/slideLayout" Target="../slideLayouts/slideLayout148.xml"/><Relationship Id="rId16" Type="http://schemas.openxmlformats.org/officeDocument/2006/relationships/slideLayout" Target="../slideLayouts/slideLayout162.xml"/><Relationship Id="rId20" Type="http://schemas.openxmlformats.org/officeDocument/2006/relationships/slideLayout" Target="../slideLayouts/slideLayout166.xml"/><Relationship Id="rId29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24" Type="http://schemas.openxmlformats.org/officeDocument/2006/relationships/slideLayout" Target="../slideLayouts/slideLayout170.xml"/><Relationship Id="rId32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51.xml"/><Relationship Id="rId15" Type="http://schemas.openxmlformats.org/officeDocument/2006/relationships/slideLayout" Target="../slideLayouts/slideLayout161.xml"/><Relationship Id="rId23" Type="http://schemas.openxmlformats.org/officeDocument/2006/relationships/slideLayout" Target="../slideLayouts/slideLayout169.xml"/><Relationship Id="rId28" Type="http://schemas.openxmlformats.org/officeDocument/2006/relationships/slideLayout" Target="../slideLayouts/slideLayout174.xml"/><Relationship Id="rId36" Type="http://schemas.openxmlformats.org/officeDocument/2006/relationships/theme" Target="../theme/theme5.xml"/><Relationship Id="rId10" Type="http://schemas.openxmlformats.org/officeDocument/2006/relationships/slideLayout" Target="../slideLayouts/slideLayout156.xml"/><Relationship Id="rId19" Type="http://schemas.openxmlformats.org/officeDocument/2006/relationships/slideLayout" Target="../slideLayouts/slideLayout165.xml"/><Relationship Id="rId31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60.xml"/><Relationship Id="rId22" Type="http://schemas.openxmlformats.org/officeDocument/2006/relationships/slideLayout" Target="../slideLayouts/slideLayout168.xml"/><Relationship Id="rId27" Type="http://schemas.openxmlformats.org/officeDocument/2006/relationships/slideLayout" Target="../slideLayouts/slideLayout173.xml"/><Relationship Id="rId30" Type="http://schemas.openxmlformats.org/officeDocument/2006/relationships/slideLayout" Target="../slideLayouts/slideLayout176.xml"/><Relationship Id="rId35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6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8.xml"/><Relationship Id="rId3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7.xml"/><Relationship Id="rId2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95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9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2.xml"/><Relationship Id="rId18" Type="http://schemas.openxmlformats.org/officeDocument/2006/relationships/slideLayout" Target="../slideLayouts/slideLayout217.xml"/><Relationship Id="rId26" Type="http://schemas.openxmlformats.org/officeDocument/2006/relationships/slideLayout" Target="../slideLayouts/slideLayout225.xml"/><Relationship Id="rId21" Type="http://schemas.openxmlformats.org/officeDocument/2006/relationships/slideLayout" Target="../slideLayouts/slideLayout220.xml"/><Relationship Id="rId34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211.xml"/><Relationship Id="rId17" Type="http://schemas.openxmlformats.org/officeDocument/2006/relationships/slideLayout" Target="../slideLayouts/slideLayout216.xml"/><Relationship Id="rId25" Type="http://schemas.openxmlformats.org/officeDocument/2006/relationships/slideLayout" Target="../slideLayouts/slideLayout224.xml"/><Relationship Id="rId33" Type="http://schemas.openxmlformats.org/officeDocument/2006/relationships/slideLayout" Target="../slideLayouts/slideLayout232.xml"/><Relationship Id="rId38" Type="http://schemas.openxmlformats.org/officeDocument/2006/relationships/theme" Target="../theme/theme8.xml"/><Relationship Id="rId2" Type="http://schemas.openxmlformats.org/officeDocument/2006/relationships/slideLayout" Target="../slideLayouts/slideLayout201.xml"/><Relationship Id="rId16" Type="http://schemas.openxmlformats.org/officeDocument/2006/relationships/slideLayout" Target="../slideLayouts/slideLayout215.xml"/><Relationship Id="rId20" Type="http://schemas.openxmlformats.org/officeDocument/2006/relationships/slideLayout" Target="../slideLayouts/slideLayout219.xml"/><Relationship Id="rId29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00.xml"/><Relationship Id="rId6" Type="http://schemas.openxmlformats.org/officeDocument/2006/relationships/slideLayout" Target="../slideLayouts/slideLayout205.xml"/><Relationship Id="rId11" Type="http://schemas.openxmlformats.org/officeDocument/2006/relationships/slideLayout" Target="../slideLayouts/slideLayout210.xml"/><Relationship Id="rId24" Type="http://schemas.openxmlformats.org/officeDocument/2006/relationships/slideLayout" Target="../slideLayouts/slideLayout223.xml"/><Relationship Id="rId32" Type="http://schemas.openxmlformats.org/officeDocument/2006/relationships/slideLayout" Target="../slideLayouts/slideLayout231.xml"/><Relationship Id="rId37" Type="http://schemas.openxmlformats.org/officeDocument/2006/relationships/slideLayout" Target="../slideLayouts/slideLayout236.xml"/><Relationship Id="rId5" Type="http://schemas.openxmlformats.org/officeDocument/2006/relationships/slideLayout" Target="../slideLayouts/slideLayout204.xml"/><Relationship Id="rId15" Type="http://schemas.openxmlformats.org/officeDocument/2006/relationships/slideLayout" Target="../slideLayouts/slideLayout214.xml"/><Relationship Id="rId23" Type="http://schemas.openxmlformats.org/officeDocument/2006/relationships/slideLayout" Target="../slideLayouts/slideLayout222.xml"/><Relationship Id="rId28" Type="http://schemas.openxmlformats.org/officeDocument/2006/relationships/slideLayout" Target="../slideLayouts/slideLayout227.xml"/><Relationship Id="rId36" Type="http://schemas.openxmlformats.org/officeDocument/2006/relationships/slideLayout" Target="../slideLayouts/slideLayout235.xml"/><Relationship Id="rId10" Type="http://schemas.openxmlformats.org/officeDocument/2006/relationships/slideLayout" Target="../slideLayouts/slideLayout209.xml"/><Relationship Id="rId19" Type="http://schemas.openxmlformats.org/officeDocument/2006/relationships/slideLayout" Target="../slideLayouts/slideLayout218.xml"/><Relationship Id="rId31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03.xml"/><Relationship Id="rId9" Type="http://schemas.openxmlformats.org/officeDocument/2006/relationships/slideLayout" Target="../slideLayouts/slideLayout208.xml"/><Relationship Id="rId14" Type="http://schemas.openxmlformats.org/officeDocument/2006/relationships/slideLayout" Target="../slideLayouts/slideLayout213.xml"/><Relationship Id="rId22" Type="http://schemas.openxmlformats.org/officeDocument/2006/relationships/slideLayout" Target="../slideLayouts/slideLayout221.xml"/><Relationship Id="rId27" Type="http://schemas.openxmlformats.org/officeDocument/2006/relationships/slideLayout" Target="../slideLayouts/slideLayout226.xml"/><Relationship Id="rId30" Type="http://schemas.openxmlformats.org/officeDocument/2006/relationships/slideLayout" Target="../slideLayouts/slideLayout229.xml"/><Relationship Id="rId35" Type="http://schemas.openxmlformats.org/officeDocument/2006/relationships/slideLayout" Target="../slideLayouts/slideLayout234.xml"/><Relationship Id="rId8" Type="http://schemas.openxmlformats.org/officeDocument/2006/relationships/slideLayout" Target="../slideLayouts/slideLayout207.xml"/><Relationship Id="rId3" Type="http://schemas.openxmlformats.org/officeDocument/2006/relationships/slideLayout" Target="../slideLayouts/slideLayout202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9.xml"/><Relationship Id="rId18" Type="http://schemas.openxmlformats.org/officeDocument/2006/relationships/slideLayout" Target="../slideLayouts/slideLayout254.xml"/><Relationship Id="rId26" Type="http://schemas.openxmlformats.org/officeDocument/2006/relationships/slideLayout" Target="../slideLayouts/slideLayout262.xml"/><Relationship Id="rId21" Type="http://schemas.openxmlformats.org/officeDocument/2006/relationships/slideLayout" Target="../slideLayouts/slideLayout257.xml"/><Relationship Id="rId34" Type="http://schemas.openxmlformats.org/officeDocument/2006/relationships/slideLayout" Target="../slideLayouts/slideLayout270.xml"/><Relationship Id="rId7" Type="http://schemas.openxmlformats.org/officeDocument/2006/relationships/slideLayout" Target="../slideLayouts/slideLayout243.xml"/><Relationship Id="rId12" Type="http://schemas.openxmlformats.org/officeDocument/2006/relationships/slideLayout" Target="../slideLayouts/slideLayout248.xml"/><Relationship Id="rId17" Type="http://schemas.openxmlformats.org/officeDocument/2006/relationships/slideLayout" Target="../slideLayouts/slideLayout253.xml"/><Relationship Id="rId25" Type="http://schemas.openxmlformats.org/officeDocument/2006/relationships/slideLayout" Target="../slideLayouts/slideLayout261.xml"/><Relationship Id="rId33" Type="http://schemas.openxmlformats.org/officeDocument/2006/relationships/slideLayout" Target="../slideLayouts/slideLayout269.xml"/><Relationship Id="rId38" Type="http://schemas.openxmlformats.org/officeDocument/2006/relationships/theme" Target="../theme/theme9.xml"/><Relationship Id="rId2" Type="http://schemas.openxmlformats.org/officeDocument/2006/relationships/slideLayout" Target="../slideLayouts/slideLayout238.xml"/><Relationship Id="rId16" Type="http://schemas.openxmlformats.org/officeDocument/2006/relationships/slideLayout" Target="../slideLayouts/slideLayout252.xml"/><Relationship Id="rId20" Type="http://schemas.openxmlformats.org/officeDocument/2006/relationships/slideLayout" Target="../slideLayouts/slideLayout256.xml"/><Relationship Id="rId29" Type="http://schemas.openxmlformats.org/officeDocument/2006/relationships/slideLayout" Target="../slideLayouts/slideLayout265.xml"/><Relationship Id="rId1" Type="http://schemas.openxmlformats.org/officeDocument/2006/relationships/slideLayout" Target="../slideLayouts/slideLayout237.xml"/><Relationship Id="rId6" Type="http://schemas.openxmlformats.org/officeDocument/2006/relationships/slideLayout" Target="../slideLayouts/slideLayout242.xml"/><Relationship Id="rId11" Type="http://schemas.openxmlformats.org/officeDocument/2006/relationships/slideLayout" Target="../slideLayouts/slideLayout247.xml"/><Relationship Id="rId24" Type="http://schemas.openxmlformats.org/officeDocument/2006/relationships/slideLayout" Target="../slideLayouts/slideLayout260.xml"/><Relationship Id="rId32" Type="http://schemas.openxmlformats.org/officeDocument/2006/relationships/slideLayout" Target="../slideLayouts/slideLayout268.xml"/><Relationship Id="rId37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41.xml"/><Relationship Id="rId15" Type="http://schemas.openxmlformats.org/officeDocument/2006/relationships/slideLayout" Target="../slideLayouts/slideLayout251.xml"/><Relationship Id="rId23" Type="http://schemas.openxmlformats.org/officeDocument/2006/relationships/slideLayout" Target="../slideLayouts/slideLayout259.xml"/><Relationship Id="rId28" Type="http://schemas.openxmlformats.org/officeDocument/2006/relationships/slideLayout" Target="../slideLayouts/slideLayout264.xml"/><Relationship Id="rId36" Type="http://schemas.openxmlformats.org/officeDocument/2006/relationships/slideLayout" Target="../slideLayouts/slideLayout272.xml"/><Relationship Id="rId10" Type="http://schemas.openxmlformats.org/officeDocument/2006/relationships/slideLayout" Target="../slideLayouts/slideLayout246.xml"/><Relationship Id="rId19" Type="http://schemas.openxmlformats.org/officeDocument/2006/relationships/slideLayout" Target="../slideLayouts/slideLayout255.xml"/><Relationship Id="rId31" Type="http://schemas.openxmlformats.org/officeDocument/2006/relationships/slideLayout" Target="../slideLayouts/slideLayout267.xml"/><Relationship Id="rId4" Type="http://schemas.openxmlformats.org/officeDocument/2006/relationships/slideLayout" Target="../slideLayouts/slideLayout240.xml"/><Relationship Id="rId9" Type="http://schemas.openxmlformats.org/officeDocument/2006/relationships/slideLayout" Target="../slideLayouts/slideLayout245.xml"/><Relationship Id="rId14" Type="http://schemas.openxmlformats.org/officeDocument/2006/relationships/slideLayout" Target="../slideLayouts/slideLayout250.xml"/><Relationship Id="rId22" Type="http://schemas.openxmlformats.org/officeDocument/2006/relationships/slideLayout" Target="../slideLayouts/slideLayout258.xml"/><Relationship Id="rId27" Type="http://schemas.openxmlformats.org/officeDocument/2006/relationships/slideLayout" Target="../slideLayouts/slideLayout263.xml"/><Relationship Id="rId30" Type="http://schemas.openxmlformats.org/officeDocument/2006/relationships/slideLayout" Target="../slideLayouts/slideLayout266.xml"/><Relationship Id="rId35" Type="http://schemas.openxmlformats.org/officeDocument/2006/relationships/slideLayout" Target="../slideLayouts/slideLayout271.xml"/><Relationship Id="rId8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789317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 defTabSz="914621"/>
            <a:fld id="{59395FB3-9C97-154F-86B2-7E381B951268}" type="slidenum">
              <a:rPr lang="en-US" smtClean="0">
                <a:solidFill>
                  <a:srgbClr val="000000"/>
                </a:solidFill>
              </a:rPr>
              <a:pPr defTabSz="914621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072676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83" r:id="rId1"/>
    <p:sldLayoutId id="2147484884" r:id="rId2"/>
    <p:sldLayoutId id="2147484885" r:id="rId3"/>
    <p:sldLayoutId id="2147484886" r:id="rId4"/>
    <p:sldLayoutId id="2147484887" r:id="rId5"/>
    <p:sldLayoutId id="2147484888" r:id="rId6"/>
    <p:sldLayoutId id="2147484889" r:id="rId7"/>
    <p:sldLayoutId id="2147484890" r:id="rId8"/>
    <p:sldLayoutId id="2147484891" r:id="rId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1pPr>
      <a:lvl2pPr marL="228594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2pPr>
      <a:lvl3pPr marL="457189" indent="-188379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3pPr>
      <a:lvl4pPr marL="838179" indent="-25822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="0" i="0" baseline="0">
          <a:solidFill>
            <a:schemeClr val="tx1"/>
          </a:solidFill>
          <a:latin typeface="+mn-lt"/>
          <a:ea typeface="Arial Regular" charset="0"/>
          <a:cs typeface="Arial Regular" charset="0"/>
        </a:defRPr>
      </a:lvl4pPr>
      <a:lvl5pPr marL="1071007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5pPr>
      <a:lvl6pPr marL="2111549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56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72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6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21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9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43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5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58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6" orient="horz" pos="812">
          <p15:clr>
            <a:srgbClr val="F26B43"/>
          </p15:clr>
        </p15:guide>
        <p15:guide id="17" orient="horz" pos="1620">
          <p15:clr>
            <a:srgbClr val="F26B43"/>
          </p15:clr>
        </p15:guide>
        <p15:guide id="18" orient="horz" pos="1216">
          <p15:clr>
            <a:srgbClr val="F26B43"/>
          </p15:clr>
        </p15:guide>
        <p15:guide id="19" orient="horz" pos="2022">
          <p15:clr>
            <a:srgbClr val="F26B43"/>
          </p15:clr>
        </p15:guide>
        <p15:guide id="20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pPr defTabSz="914377"/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pPr defTabSz="914377"/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1671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9" r:id="rId1"/>
    <p:sldLayoutId id="2147484600" r:id="rId2"/>
    <p:sldLayoutId id="2147484601" r:id="rId3"/>
    <p:sldLayoutId id="2147484602" r:id="rId4"/>
    <p:sldLayoutId id="2147484603" r:id="rId5"/>
    <p:sldLayoutId id="2147484604" r:id="rId6"/>
    <p:sldLayoutId id="2147484605" r:id="rId7"/>
    <p:sldLayoutId id="2147484606" r:id="rId8"/>
    <p:sldLayoutId id="2147484607" r:id="rId9"/>
    <p:sldLayoutId id="2147484608" r:id="rId10"/>
    <p:sldLayoutId id="2147484609" r:id="rId11"/>
    <p:sldLayoutId id="2147484610" r:id="rId12"/>
    <p:sldLayoutId id="2147484611" r:id="rId13"/>
    <p:sldLayoutId id="2147484612" r:id="rId14"/>
    <p:sldLayoutId id="2147484613" r:id="rId15"/>
    <p:sldLayoutId id="2147484614" r:id="rId16"/>
    <p:sldLayoutId id="2147484615" r:id="rId17"/>
    <p:sldLayoutId id="2147484616" r:id="rId18"/>
    <p:sldLayoutId id="2147484617" r:id="rId19"/>
    <p:sldLayoutId id="2147484618" r:id="rId20"/>
    <p:sldLayoutId id="2147484619" r:id="rId21"/>
    <p:sldLayoutId id="2147484620" r:id="rId22"/>
    <p:sldLayoutId id="2147484621" r:id="rId23"/>
    <p:sldLayoutId id="2147484622" r:id="rId24"/>
    <p:sldLayoutId id="2147484623" r:id="rId25"/>
    <p:sldLayoutId id="2147484624" r:id="rId26"/>
    <p:sldLayoutId id="2147484625" r:id="rId27"/>
    <p:sldLayoutId id="2147484626" r:id="rId28"/>
    <p:sldLayoutId id="2147484627" r:id="rId29"/>
    <p:sldLayoutId id="2147484628" r:id="rId30"/>
    <p:sldLayoutId id="2147484629" r:id="rId31"/>
    <p:sldLayoutId id="2147484630" r:id="rId32"/>
    <p:sldLayoutId id="2147484631" r:id="rId33"/>
    <p:sldLayoutId id="2147484632" r:id="rId34"/>
    <p:sldLayoutId id="2147484633" r:id="rId35"/>
    <p:sldLayoutId id="2147484634" r:id="rId36"/>
    <p:sldLayoutId id="2147484635" r:id="rId37"/>
    <p:sldLayoutId id="2147484636" r:id="rId38"/>
    <p:sldLayoutId id="2147484637" r:id="rId39"/>
    <p:sldLayoutId id="2147484638" r:id="rId40"/>
  </p:sldLayoutIdLst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4" orient="horz" pos="813">
          <p15:clr>
            <a:srgbClr val="F26B43"/>
          </p15:clr>
        </p15:guide>
        <p15:guide id="5" orient="horz" pos="2022">
          <p15:clr>
            <a:srgbClr val="F26B43"/>
          </p15:clr>
        </p15:guide>
        <p15:guide id="6" orient="horz" pos="2426">
          <p15:clr>
            <a:srgbClr val="F26B43"/>
          </p15:clr>
        </p15:guide>
        <p15:guide id="7" orient="horz" pos="2829">
          <p15:clr>
            <a:srgbClr val="F26B43"/>
          </p15:clr>
        </p15:guide>
        <p15:guide id="8" pos="2880">
          <p15:clr>
            <a:srgbClr val="F26B43"/>
          </p15:clr>
        </p15:guide>
        <p15:guide id="9" pos="2736">
          <p15:clr>
            <a:srgbClr val="F26B43"/>
          </p15:clr>
        </p15:guide>
        <p15:guide id="10" pos="1584">
          <p15:clr>
            <a:srgbClr val="F26B43"/>
          </p15:clr>
        </p15:guide>
        <p15:guide id="11" pos="1440">
          <p15:clr>
            <a:srgbClr val="F26B43"/>
          </p15:clr>
        </p15:guide>
        <p15:guide id="12" pos="3024">
          <p15:clr>
            <a:srgbClr val="F26B43"/>
          </p15:clr>
        </p15:guide>
        <p15:guide id="13" pos="4320">
          <p15:clr>
            <a:srgbClr val="F26B43"/>
          </p15:clr>
        </p15:guide>
        <p15:guide id="14" pos="144">
          <p15:clr>
            <a:srgbClr val="F26B43"/>
          </p15:clr>
        </p15:guide>
        <p15:guide id="15" pos="5616">
          <p15:clr>
            <a:srgbClr val="F26B43"/>
          </p15:clr>
        </p15:guide>
        <p15:guide id="16" orient="horz" pos="142">
          <p15:clr>
            <a:srgbClr val="F26B43"/>
          </p15:clr>
        </p15:guide>
        <p15:guide id="17" pos="4176">
          <p15:clr>
            <a:srgbClr val="F26B43"/>
          </p15:clr>
        </p15:guide>
        <p15:guide id="18" pos="4464">
          <p15:clr>
            <a:srgbClr val="F26B43"/>
          </p15:clr>
        </p15:guide>
        <p15:guide id="19" orient="horz" pos="3098">
          <p15:clr>
            <a:srgbClr val="F26B43"/>
          </p15:clr>
        </p15:guide>
        <p15:guide id="20" orient="horz" pos="420">
          <p15:clr>
            <a:srgbClr val="F26B43"/>
          </p15:clr>
        </p15:guide>
        <p15:guide id="21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77"/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33538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0" r:id="rId1"/>
    <p:sldLayoutId id="2147484641" r:id="rId2"/>
    <p:sldLayoutId id="2147484642" r:id="rId3"/>
    <p:sldLayoutId id="2147484643" r:id="rId4"/>
    <p:sldLayoutId id="2147484644" r:id="rId5"/>
    <p:sldLayoutId id="2147484645" r:id="rId6"/>
    <p:sldLayoutId id="2147484646" r:id="rId7"/>
    <p:sldLayoutId id="2147484647" r:id="rId8"/>
    <p:sldLayoutId id="2147484648" r:id="rId9"/>
    <p:sldLayoutId id="2147484649" r:id="rId10"/>
    <p:sldLayoutId id="2147484650" r:id="rId11"/>
    <p:sldLayoutId id="2147484651" r:id="rId12"/>
    <p:sldLayoutId id="2147484652" r:id="rId13"/>
    <p:sldLayoutId id="2147484653" r:id="rId14"/>
    <p:sldLayoutId id="2147484654" r:id="rId15"/>
    <p:sldLayoutId id="2147484655" r:id="rId16"/>
    <p:sldLayoutId id="2147484656" r:id="rId17"/>
    <p:sldLayoutId id="2147484657" r:id="rId18"/>
    <p:sldLayoutId id="2147484658" r:id="rId19"/>
    <p:sldLayoutId id="2147484659" r:id="rId20"/>
    <p:sldLayoutId id="2147484660" r:id="rId21"/>
    <p:sldLayoutId id="2147484661" r:id="rId22"/>
    <p:sldLayoutId id="2147484662" r:id="rId23"/>
    <p:sldLayoutId id="2147484663" r:id="rId24"/>
    <p:sldLayoutId id="2147484664" r:id="rId25"/>
    <p:sldLayoutId id="2147484665" r:id="rId26"/>
    <p:sldLayoutId id="2147484666" r:id="rId27"/>
    <p:sldLayoutId id="2147484667" r:id="rId28"/>
    <p:sldLayoutId id="2147484668" r:id="rId29"/>
    <p:sldLayoutId id="2147484669" r:id="rId30"/>
    <p:sldLayoutId id="2147484670" r:id="rId31"/>
    <p:sldLayoutId id="2147484671" r:id="rId32"/>
    <p:sldLayoutId id="2147484672" r:id="rId33"/>
    <p:sldLayoutId id="2147484673" r:id="rId34"/>
    <p:sldLayoutId id="2147484674" r:id="rId35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4" orient="horz" pos="813">
          <p15:clr>
            <a:srgbClr val="F26B43"/>
          </p15:clr>
        </p15:guide>
        <p15:guide id="5" orient="horz" pos="2022">
          <p15:clr>
            <a:srgbClr val="F26B43"/>
          </p15:clr>
        </p15:guide>
        <p15:guide id="6" orient="horz" pos="2426">
          <p15:clr>
            <a:srgbClr val="F26B43"/>
          </p15:clr>
        </p15:guide>
        <p15:guide id="7" orient="horz" pos="2829">
          <p15:clr>
            <a:srgbClr val="F26B43"/>
          </p15:clr>
        </p15:guide>
        <p15:guide id="8" pos="2880">
          <p15:clr>
            <a:srgbClr val="F26B43"/>
          </p15:clr>
        </p15:guide>
        <p15:guide id="9" pos="2736">
          <p15:clr>
            <a:srgbClr val="F26B43"/>
          </p15:clr>
        </p15:guide>
        <p15:guide id="10" pos="1584">
          <p15:clr>
            <a:srgbClr val="F26B43"/>
          </p15:clr>
        </p15:guide>
        <p15:guide id="11" pos="1440">
          <p15:clr>
            <a:srgbClr val="F26B43"/>
          </p15:clr>
        </p15:guide>
        <p15:guide id="12" pos="3024">
          <p15:clr>
            <a:srgbClr val="F26B43"/>
          </p15:clr>
        </p15:guide>
        <p15:guide id="13" pos="4320">
          <p15:clr>
            <a:srgbClr val="F26B43"/>
          </p15:clr>
        </p15:guide>
        <p15:guide id="14" pos="144">
          <p15:clr>
            <a:srgbClr val="F26B43"/>
          </p15:clr>
        </p15:guide>
        <p15:guide id="15" pos="5616">
          <p15:clr>
            <a:srgbClr val="F26B43"/>
          </p15:clr>
        </p15:guide>
        <p15:guide id="16" orient="horz" pos="142">
          <p15:clr>
            <a:srgbClr val="F26B43"/>
          </p15:clr>
        </p15:guide>
        <p15:guide id="17" pos="4176">
          <p15:clr>
            <a:srgbClr val="F26B43"/>
          </p15:clr>
        </p15:guide>
        <p15:guide id="18" pos="4464">
          <p15:clr>
            <a:srgbClr val="F26B43"/>
          </p15:clr>
        </p15:guide>
        <p15:guide id="19" orient="horz" pos="3098">
          <p15:clr>
            <a:srgbClr val="F26B43"/>
          </p15:clr>
        </p15:guide>
        <p15:guide id="20" orient="horz" pos="420">
          <p15:clr>
            <a:srgbClr val="F26B43"/>
          </p15:clr>
        </p15:guide>
        <p15:guide id="21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77"/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4971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6" r:id="rId1"/>
    <p:sldLayoutId id="2147484677" r:id="rId2"/>
    <p:sldLayoutId id="2147484678" r:id="rId3"/>
    <p:sldLayoutId id="2147484679" r:id="rId4"/>
    <p:sldLayoutId id="2147484680" r:id="rId5"/>
    <p:sldLayoutId id="2147484681" r:id="rId6"/>
    <p:sldLayoutId id="2147484682" r:id="rId7"/>
    <p:sldLayoutId id="2147484683" r:id="rId8"/>
    <p:sldLayoutId id="2147484684" r:id="rId9"/>
    <p:sldLayoutId id="2147484685" r:id="rId10"/>
    <p:sldLayoutId id="2147484686" r:id="rId11"/>
    <p:sldLayoutId id="2147484687" r:id="rId12"/>
    <p:sldLayoutId id="2147484688" r:id="rId13"/>
    <p:sldLayoutId id="2147484689" r:id="rId14"/>
    <p:sldLayoutId id="2147484690" r:id="rId15"/>
    <p:sldLayoutId id="2147484691" r:id="rId16"/>
    <p:sldLayoutId id="2147484692" r:id="rId17"/>
    <p:sldLayoutId id="2147484693" r:id="rId18"/>
    <p:sldLayoutId id="2147484694" r:id="rId19"/>
    <p:sldLayoutId id="2147484695" r:id="rId20"/>
    <p:sldLayoutId id="2147484696" r:id="rId21"/>
    <p:sldLayoutId id="2147484697" r:id="rId22"/>
    <p:sldLayoutId id="2147484698" r:id="rId23"/>
    <p:sldLayoutId id="2147484699" r:id="rId24"/>
    <p:sldLayoutId id="2147484700" r:id="rId25"/>
    <p:sldLayoutId id="2147484701" r:id="rId26"/>
    <p:sldLayoutId id="2147484702" r:id="rId27"/>
    <p:sldLayoutId id="2147484703" r:id="rId28"/>
    <p:sldLayoutId id="2147484704" r:id="rId29"/>
    <p:sldLayoutId id="2147484705" r:id="rId30"/>
    <p:sldLayoutId id="2147484706" r:id="rId31"/>
    <p:sldLayoutId id="2147484707" r:id="rId32"/>
    <p:sldLayoutId id="2147484708" r:id="rId33"/>
    <p:sldLayoutId id="2147484709" r:id="rId34"/>
    <p:sldLayoutId id="2147484710" r:id="rId35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4" orient="horz" pos="813">
          <p15:clr>
            <a:srgbClr val="F26B43"/>
          </p15:clr>
        </p15:guide>
        <p15:guide id="5" orient="horz" pos="2022">
          <p15:clr>
            <a:srgbClr val="F26B43"/>
          </p15:clr>
        </p15:guide>
        <p15:guide id="6" orient="horz" pos="2426">
          <p15:clr>
            <a:srgbClr val="F26B43"/>
          </p15:clr>
        </p15:guide>
        <p15:guide id="7" orient="horz" pos="2829">
          <p15:clr>
            <a:srgbClr val="F26B43"/>
          </p15:clr>
        </p15:guide>
        <p15:guide id="8" pos="2880">
          <p15:clr>
            <a:srgbClr val="F26B43"/>
          </p15:clr>
        </p15:guide>
        <p15:guide id="9" pos="2736">
          <p15:clr>
            <a:srgbClr val="F26B43"/>
          </p15:clr>
        </p15:guide>
        <p15:guide id="10" pos="1584">
          <p15:clr>
            <a:srgbClr val="F26B43"/>
          </p15:clr>
        </p15:guide>
        <p15:guide id="11" pos="1440">
          <p15:clr>
            <a:srgbClr val="F26B43"/>
          </p15:clr>
        </p15:guide>
        <p15:guide id="12" pos="3024">
          <p15:clr>
            <a:srgbClr val="F26B43"/>
          </p15:clr>
        </p15:guide>
        <p15:guide id="13" pos="4320">
          <p15:clr>
            <a:srgbClr val="F26B43"/>
          </p15:clr>
        </p15:guide>
        <p15:guide id="14" pos="144">
          <p15:clr>
            <a:srgbClr val="F26B43"/>
          </p15:clr>
        </p15:guide>
        <p15:guide id="15" pos="5616">
          <p15:clr>
            <a:srgbClr val="F26B43"/>
          </p15:clr>
        </p15:guide>
        <p15:guide id="16" orient="horz" pos="142">
          <p15:clr>
            <a:srgbClr val="F26B43"/>
          </p15:clr>
        </p15:guide>
        <p15:guide id="17" pos="4176">
          <p15:clr>
            <a:srgbClr val="F26B43"/>
          </p15:clr>
        </p15:guide>
        <p15:guide id="18" pos="4464">
          <p15:clr>
            <a:srgbClr val="F26B43"/>
          </p15:clr>
        </p15:guide>
        <p15:guide id="19" orient="horz" pos="3098">
          <p15:clr>
            <a:srgbClr val="F26B43"/>
          </p15:clr>
        </p15:guide>
        <p15:guide id="20" orient="horz" pos="420">
          <p15:clr>
            <a:srgbClr val="F26B43"/>
          </p15:clr>
        </p15:guide>
        <p15:guide id="21" orient="horz" pos="7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77"/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183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2" r:id="rId1"/>
    <p:sldLayoutId id="2147484713" r:id="rId2"/>
    <p:sldLayoutId id="2147484714" r:id="rId3"/>
    <p:sldLayoutId id="2147484715" r:id="rId4"/>
    <p:sldLayoutId id="2147484716" r:id="rId5"/>
    <p:sldLayoutId id="2147484717" r:id="rId6"/>
    <p:sldLayoutId id="2147484718" r:id="rId7"/>
    <p:sldLayoutId id="2147484719" r:id="rId8"/>
    <p:sldLayoutId id="2147484720" r:id="rId9"/>
    <p:sldLayoutId id="2147484721" r:id="rId10"/>
    <p:sldLayoutId id="2147484722" r:id="rId11"/>
    <p:sldLayoutId id="2147484723" r:id="rId12"/>
    <p:sldLayoutId id="2147484724" r:id="rId13"/>
    <p:sldLayoutId id="2147484725" r:id="rId14"/>
    <p:sldLayoutId id="2147484726" r:id="rId15"/>
    <p:sldLayoutId id="2147484727" r:id="rId16"/>
    <p:sldLayoutId id="2147484728" r:id="rId17"/>
    <p:sldLayoutId id="2147484729" r:id="rId18"/>
    <p:sldLayoutId id="2147484730" r:id="rId19"/>
    <p:sldLayoutId id="2147484731" r:id="rId20"/>
    <p:sldLayoutId id="2147484732" r:id="rId21"/>
    <p:sldLayoutId id="2147484733" r:id="rId22"/>
    <p:sldLayoutId id="2147484734" r:id="rId23"/>
    <p:sldLayoutId id="2147484735" r:id="rId24"/>
    <p:sldLayoutId id="2147484736" r:id="rId25"/>
    <p:sldLayoutId id="2147484737" r:id="rId26"/>
    <p:sldLayoutId id="2147484738" r:id="rId27"/>
    <p:sldLayoutId id="2147484739" r:id="rId28"/>
    <p:sldLayoutId id="2147484740" r:id="rId29"/>
    <p:sldLayoutId id="2147484741" r:id="rId30"/>
    <p:sldLayoutId id="2147484742" r:id="rId31"/>
    <p:sldLayoutId id="2147484743" r:id="rId32"/>
    <p:sldLayoutId id="2147484744" r:id="rId33"/>
    <p:sldLayoutId id="2147484745" r:id="rId34"/>
    <p:sldLayoutId id="2147484746" r:id="rId35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4" orient="horz" pos="813">
          <p15:clr>
            <a:srgbClr val="F26B43"/>
          </p15:clr>
        </p15:guide>
        <p15:guide id="5" orient="horz" pos="2022">
          <p15:clr>
            <a:srgbClr val="F26B43"/>
          </p15:clr>
        </p15:guide>
        <p15:guide id="6" orient="horz" pos="2426">
          <p15:clr>
            <a:srgbClr val="F26B43"/>
          </p15:clr>
        </p15:guide>
        <p15:guide id="7" orient="horz" pos="2829">
          <p15:clr>
            <a:srgbClr val="F26B43"/>
          </p15:clr>
        </p15:guide>
        <p15:guide id="8" pos="2880">
          <p15:clr>
            <a:srgbClr val="F26B43"/>
          </p15:clr>
        </p15:guide>
        <p15:guide id="9" pos="2736">
          <p15:clr>
            <a:srgbClr val="F26B43"/>
          </p15:clr>
        </p15:guide>
        <p15:guide id="10" pos="1584">
          <p15:clr>
            <a:srgbClr val="F26B43"/>
          </p15:clr>
        </p15:guide>
        <p15:guide id="11" pos="1440">
          <p15:clr>
            <a:srgbClr val="F26B43"/>
          </p15:clr>
        </p15:guide>
        <p15:guide id="12" pos="3024">
          <p15:clr>
            <a:srgbClr val="F26B43"/>
          </p15:clr>
        </p15:guide>
        <p15:guide id="13" pos="4320">
          <p15:clr>
            <a:srgbClr val="F26B43"/>
          </p15:clr>
        </p15:guide>
        <p15:guide id="14" pos="144">
          <p15:clr>
            <a:srgbClr val="F26B43"/>
          </p15:clr>
        </p15:guide>
        <p15:guide id="15" pos="5616">
          <p15:clr>
            <a:srgbClr val="F26B43"/>
          </p15:clr>
        </p15:guide>
        <p15:guide id="16" orient="horz" pos="142">
          <p15:clr>
            <a:srgbClr val="F26B43"/>
          </p15:clr>
        </p15:guide>
        <p15:guide id="17" pos="4176">
          <p15:clr>
            <a:srgbClr val="F26B43"/>
          </p15:clr>
        </p15:guide>
        <p15:guide id="18" pos="4464">
          <p15:clr>
            <a:srgbClr val="F26B43"/>
          </p15:clr>
        </p15:guide>
        <p15:guide id="19" orient="horz" pos="3098">
          <p15:clr>
            <a:srgbClr val="F26B43"/>
          </p15:clr>
        </p15:guide>
        <p15:guide id="20" orient="horz" pos="420">
          <p15:clr>
            <a:srgbClr val="F26B43"/>
          </p15:clr>
        </p15:guide>
        <p15:guide id="21" orient="horz" pos="73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 defTabSz="914621"/>
            <a:fld id="{59395FB3-9C97-154F-86B2-7E381B951268}" type="slidenum">
              <a:rPr lang="en-US" smtClean="0">
                <a:solidFill>
                  <a:srgbClr val="000000"/>
                </a:solidFill>
              </a:rPr>
              <a:pPr defTabSz="914621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80148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48" r:id="rId1"/>
    <p:sldLayoutId id="2147484749" r:id="rId2"/>
    <p:sldLayoutId id="2147484750" r:id="rId3"/>
    <p:sldLayoutId id="2147484751" r:id="rId4"/>
    <p:sldLayoutId id="2147484752" r:id="rId5"/>
    <p:sldLayoutId id="2147484753" r:id="rId6"/>
    <p:sldLayoutId id="2147484754" r:id="rId7"/>
    <p:sldLayoutId id="2147484755" r:id="rId8"/>
    <p:sldLayoutId id="2147484756" r:id="rId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1pPr>
      <a:lvl2pPr marL="228594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2pPr>
      <a:lvl3pPr marL="457189" indent="-188379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3pPr>
      <a:lvl4pPr marL="838179" indent="-25822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="0" i="0" baseline="0">
          <a:solidFill>
            <a:schemeClr val="tx1"/>
          </a:solidFill>
          <a:latin typeface="+mn-lt"/>
          <a:ea typeface="Arial Regular" charset="0"/>
          <a:cs typeface="Arial Regular" charset="0"/>
        </a:defRPr>
      </a:lvl4pPr>
      <a:lvl5pPr marL="1071007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5pPr>
      <a:lvl6pPr marL="2111549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56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72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6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21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9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43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5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58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6" orient="horz" pos="812">
          <p15:clr>
            <a:srgbClr val="F26B43"/>
          </p15:clr>
        </p15:guide>
        <p15:guide id="17" orient="horz" pos="1620">
          <p15:clr>
            <a:srgbClr val="F26B43"/>
          </p15:clr>
        </p15:guide>
        <p15:guide id="18" orient="horz" pos="1216">
          <p15:clr>
            <a:srgbClr val="F26B43"/>
          </p15:clr>
        </p15:guide>
        <p15:guide id="19" orient="horz" pos="2022">
          <p15:clr>
            <a:srgbClr val="F26B43"/>
          </p15:clr>
        </p15:guide>
        <p15:guide id="20" orient="horz" pos="242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Business unit name / </a:t>
            </a:r>
            <a:fld id="{A69DA1A2-46FE-0143-BAA3-B8834980A67C}" type="datetime3">
              <a:rPr lang="en-US" smtClean="0">
                <a:solidFill>
                  <a:srgbClr val="000000"/>
                </a:solidFill>
              </a:rPr>
              <a:pPr/>
              <a:t>22 September 2019</a:t>
            </a:fld>
            <a:r>
              <a:rPr lang="en-US" dirty="0">
                <a:solidFill>
                  <a:srgbClr val="000000"/>
                </a:solidFill>
              </a:rPr>
              <a:t> / © 2019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 defTabSz="914621"/>
            <a:fld id="{59395FB3-9C97-154F-86B2-7E381B951268}" type="slidenum">
              <a:rPr lang="en-US" smtClean="0">
                <a:solidFill>
                  <a:srgbClr val="000000"/>
                </a:solidFill>
              </a:rPr>
              <a:pPr defTabSz="914621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996426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8" r:id="rId1"/>
    <p:sldLayoutId id="2147484759" r:id="rId2"/>
    <p:sldLayoutId id="2147484760" r:id="rId3"/>
    <p:sldLayoutId id="2147484761" r:id="rId4"/>
    <p:sldLayoutId id="2147484762" r:id="rId5"/>
    <p:sldLayoutId id="2147484763" r:id="rId6"/>
    <p:sldLayoutId id="2147484764" r:id="rId7"/>
    <p:sldLayoutId id="2147484765" r:id="rId8"/>
    <p:sldLayoutId id="2147484766" r:id="rId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1pPr>
      <a:lvl2pPr marL="228594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2pPr>
      <a:lvl3pPr marL="457189" indent="-188379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3pPr>
      <a:lvl4pPr marL="838179" indent="-25822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="0" i="0" baseline="0">
          <a:solidFill>
            <a:schemeClr val="tx1"/>
          </a:solidFill>
          <a:latin typeface="+mn-lt"/>
          <a:ea typeface="Arial Regular" charset="0"/>
          <a:cs typeface="Arial Regular" charset="0"/>
        </a:defRPr>
      </a:lvl4pPr>
      <a:lvl5pPr marL="1071007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5pPr>
      <a:lvl6pPr marL="2111549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56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72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6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21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9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43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5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58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6" orient="horz" pos="812">
          <p15:clr>
            <a:srgbClr val="F26B43"/>
          </p15:clr>
        </p15:guide>
        <p15:guide id="17" orient="horz" pos="1620">
          <p15:clr>
            <a:srgbClr val="F26B43"/>
          </p15:clr>
        </p15:guide>
        <p15:guide id="18" orient="horz" pos="1216">
          <p15:clr>
            <a:srgbClr val="F26B43"/>
          </p15:clr>
        </p15:guide>
        <p15:guide id="19" orient="horz" pos="2022">
          <p15:clr>
            <a:srgbClr val="F26B43"/>
          </p15:clr>
        </p15:guide>
        <p15:guide id="20" orient="horz" pos="2424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5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32"/>
            <a:fld id="{D0BE6F14-FF48-0F4F-A8AA-2E3F25371E4A}" type="slidenum">
              <a:rPr lang="en-US" smtClean="0">
                <a:solidFill>
                  <a:srgbClr val="FFFFFF"/>
                </a:solidFill>
              </a:rPr>
              <a:pPr defTabSz="914332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32"/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240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9" r:id="rId1"/>
    <p:sldLayoutId id="2147484770" r:id="rId2"/>
    <p:sldLayoutId id="2147484771" r:id="rId3"/>
    <p:sldLayoutId id="2147484772" r:id="rId4"/>
    <p:sldLayoutId id="2147484773" r:id="rId5"/>
    <p:sldLayoutId id="2147484774" r:id="rId6"/>
    <p:sldLayoutId id="2147484775" r:id="rId7"/>
    <p:sldLayoutId id="2147484776" r:id="rId8"/>
    <p:sldLayoutId id="2147484777" r:id="rId9"/>
    <p:sldLayoutId id="2147484778" r:id="rId10"/>
    <p:sldLayoutId id="2147484779" r:id="rId11"/>
    <p:sldLayoutId id="2147484780" r:id="rId12"/>
    <p:sldLayoutId id="2147484781" r:id="rId13"/>
    <p:sldLayoutId id="2147484782" r:id="rId14"/>
    <p:sldLayoutId id="2147484783" r:id="rId15"/>
    <p:sldLayoutId id="2147484784" r:id="rId16"/>
    <p:sldLayoutId id="2147484785" r:id="rId17"/>
    <p:sldLayoutId id="2147484786" r:id="rId18"/>
    <p:sldLayoutId id="2147484787" r:id="rId19"/>
    <p:sldLayoutId id="2147484788" r:id="rId20"/>
    <p:sldLayoutId id="2147484789" r:id="rId21"/>
    <p:sldLayoutId id="2147484790" r:id="rId22"/>
    <p:sldLayoutId id="2147484791" r:id="rId23"/>
    <p:sldLayoutId id="2147484792" r:id="rId24"/>
    <p:sldLayoutId id="2147484793" r:id="rId25"/>
    <p:sldLayoutId id="2147484794" r:id="rId26"/>
    <p:sldLayoutId id="2147484795" r:id="rId27"/>
    <p:sldLayoutId id="2147484796" r:id="rId28"/>
    <p:sldLayoutId id="2147484797" r:id="rId29"/>
    <p:sldLayoutId id="2147484798" r:id="rId30"/>
    <p:sldLayoutId id="2147484799" r:id="rId31"/>
    <p:sldLayoutId id="2147484800" r:id="rId32"/>
    <p:sldLayoutId id="2147484801" r:id="rId33"/>
    <p:sldLayoutId id="2147484802" r:id="rId34"/>
    <p:sldLayoutId id="2147484803" r:id="rId35"/>
    <p:sldLayoutId id="2147484804" r:id="rId36"/>
    <p:sldLayoutId id="2147484805" r:id="rId37"/>
  </p:sldLayoutIdLst>
  <p:hf hdr="0" dt="0"/>
  <p:txStyles>
    <p:titleStyle>
      <a:lvl1pPr algn="l" defTabSz="60955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5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01" indent="-230701" algn="l" defTabSz="60955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27" indent="-230701" algn="l" defTabSz="60955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06" indent="-224350" algn="l" defTabSz="60955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953" indent="-230701" algn="l" defTabSz="60955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4" orient="horz" pos="813">
          <p15:clr>
            <a:srgbClr val="F26B43"/>
          </p15:clr>
        </p15:guide>
        <p15:guide id="5" orient="horz" pos="2022">
          <p15:clr>
            <a:srgbClr val="F26B43"/>
          </p15:clr>
        </p15:guide>
        <p15:guide id="6" orient="horz" pos="2426">
          <p15:clr>
            <a:srgbClr val="F26B43"/>
          </p15:clr>
        </p15:guide>
        <p15:guide id="7" orient="horz" pos="2829">
          <p15:clr>
            <a:srgbClr val="F26B43"/>
          </p15:clr>
        </p15:guide>
        <p15:guide id="8" pos="2880">
          <p15:clr>
            <a:srgbClr val="F26B43"/>
          </p15:clr>
        </p15:guide>
        <p15:guide id="9" pos="2736">
          <p15:clr>
            <a:srgbClr val="F26B43"/>
          </p15:clr>
        </p15:guide>
        <p15:guide id="10" pos="1584">
          <p15:clr>
            <a:srgbClr val="F26B43"/>
          </p15:clr>
        </p15:guide>
        <p15:guide id="11" pos="1440">
          <p15:clr>
            <a:srgbClr val="F26B43"/>
          </p15:clr>
        </p15:guide>
        <p15:guide id="12" pos="3024">
          <p15:clr>
            <a:srgbClr val="F26B43"/>
          </p15:clr>
        </p15:guide>
        <p15:guide id="13" pos="4320">
          <p15:clr>
            <a:srgbClr val="F26B43"/>
          </p15:clr>
        </p15:guide>
        <p15:guide id="14" pos="144">
          <p15:clr>
            <a:srgbClr val="F26B43"/>
          </p15:clr>
        </p15:guide>
        <p15:guide id="15" pos="5616">
          <p15:clr>
            <a:srgbClr val="F26B43"/>
          </p15:clr>
        </p15:guide>
        <p15:guide id="16" orient="horz" pos="142">
          <p15:clr>
            <a:srgbClr val="F26B43"/>
          </p15:clr>
        </p15:guide>
        <p15:guide id="17" pos="4176">
          <p15:clr>
            <a:srgbClr val="F26B43"/>
          </p15:clr>
        </p15:guide>
        <p15:guide id="18" pos="4464">
          <p15:clr>
            <a:srgbClr val="F26B43"/>
          </p15:clr>
        </p15:guide>
        <p15:guide id="19" orient="horz" pos="3098">
          <p15:clr>
            <a:srgbClr val="F26B43"/>
          </p15:clr>
        </p15:guide>
        <p15:guide id="20" orient="horz" pos="4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5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32"/>
            <a:fld id="{D0BE6F14-FF48-0F4F-A8AA-2E3F25371E4A}" type="slidenum">
              <a:rPr lang="en-US" smtClean="0">
                <a:solidFill>
                  <a:srgbClr val="FFFFFF"/>
                </a:solidFill>
              </a:rPr>
              <a:pPr defTabSz="914332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32"/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735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5" r:id="rId1"/>
    <p:sldLayoutId id="2147484846" r:id="rId2"/>
    <p:sldLayoutId id="2147484847" r:id="rId3"/>
    <p:sldLayoutId id="2147484848" r:id="rId4"/>
    <p:sldLayoutId id="2147484849" r:id="rId5"/>
    <p:sldLayoutId id="2147484850" r:id="rId6"/>
    <p:sldLayoutId id="2147484851" r:id="rId7"/>
    <p:sldLayoutId id="2147484852" r:id="rId8"/>
    <p:sldLayoutId id="2147484853" r:id="rId9"/>
    <p:sldLayoutId id="2147484854" r:id="rId10"/>
    <p:sldLayoutId id="2147484855" r:id="rId11"/>
    <p:sldLayoutId id="2147484856" r:id="rId12"/>
    <p:sldLayoutId id="2147484857" r:id="rId13"/>
    <p:sldLayoutId id="2147484858" r:id="rId14"/>
    <p:sldLayoutId id="2147484859" r:id="rId15"/>
    <p:sldLayoutId id="2147484860" r:id="rId16"/>
    <p:sldLayoutId id="2147484861" r:id="rId17"/>
    <p:sldLayoutId id="2147484862" r:id="rId18"/>
    <p:sldLayoutId id="2147484863" r:id="rId19"/>
    <p:sldLayoutId id="2147484864" r:id="rId20"/>
    <p:sldLayoutId id="2147484865" r:id="rId21"/>
    <p:sldLayoutId id="2147484866" r:id="rId22"/>
    <p:sldLayoutId id="2147484867" r:id="rId23"/>
    <p:sldLayoutId id="2147484868" r:id="rId24"/>
    <p:sldLayoutId id="2147484869" r:id="rId25"/>
    <p:sldLayoutId id="2147484870" r:id="rId26"/>
    <p:sldLayoutId id="2147484871" r:id="rId27"/>
    <p:sldLayoutId id="2147484872" r:id="rId28"/>
    <p:sldLayoutId id="2147484873" r:id="rId29"/>
    <p:sldLayoutId id="2147484874" r:id="rId30"/>
    <p:sldLayoutId id="2147484875" r:id="rId31"/>
    <p:sldLayoutId id="2147484876" r:id="rId32"/>
    <p:sldLayoutId id="2147484877" r:id="rId33"/>
    <p:sldLayoutId id="2147484878" r:id="rId34"/>
    <p:sldLayoutId id="2147484879" r:id="rId35"/>
    <p:sldLayoutId id="2147484880" r:id="rId36"/>
    <p:sldLayoutId id="2147484881" r:id="rId37"/>
  </p:sldLayoutIdLst>
  <p:hf hdr="0" dt="0"/>
  <p:txStyles>
    <p:titleStyle>
      <a:lvl1pPr algn="l" defTabSz="60955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5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01" indent="-230701" algn="l" defTabSz="60955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27" indent="-230701" algn="l" defTabSz="60955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06" indent="-224350" algn="l" defTabSz="60955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953" indent="-230701" algn="l" defTabSz="60955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4" orient="horz" pos="813">
          <p15:clr>
            <a:srgbClr val="F26B43"/>
          </p15:clr>
        </p15:guide>
        <p15:guide id="5" orient="horz" pos="2022">
          <p15:clr>
            <a:srgbClr val="F26B43"/>
          </p15:clr>
        </p15:guide>
        <p15:guide id="6" orient="horz" pos="2426">
          <p15:clr>
            <a:srgbClr val="F26B43"/>
          </p15:clr>
        </p15:guide>
        <p15:guide id="7" orient="horz" pos="2829">
          <p15:clr>
            <a:srgbClr val="F26B43"/>
          </p15:clr>
        </p15:guide>
        <p15:guide id="8" pos="2880">
          <p15:clr>
            <a:srgbClr val="F26B43"/>
          </p15:clr>
        </p15:guide>
        <p15:guide id="9" pos="2736">
          <p15:clr>
            <a:srgbClr val="F26B43"/>
          </p15:clr>
        </p15:guide>
        <p15:guide id="10" pos="1584">
          <p15:clr>
            <a:srgbClr val="F26B43"/>
          </p15:clr>
        </p15:guide>
        <p15:guide id="11" pos="1440">
          <p15:clr>
            <a:srgbClr val="F26B43"/>
          </p15:clr>
        </p15:guide>
        <p15:guide id="12" pos="3024">
          <p15:clr>
            <a:srgbClr val="F26B43"/>
          </p15:clr>
        </p15:guide>
        <p15:guide id="13" pos="4320">
          <p15:clr>
            <a:srgbClr val="F26B43"/>
          </p15:clr>
        </p15:guide>
        <p15:guide id="14" pos="144">
          <p15:clr>
            <a:srgbClr val="F26B43"/>
          </p15:clr>
        </p15:guide>
        <p15:guide id="15" pos="5616">
          <p15:clr>
            <a:srgbClr val="F26B43"/>
          </p15:clr>
        </p15:guide>
        <p15:guide id="16" orient="horz" pos="142">
          <p15:clr>
            <a:srgbClr val="F26B43"/>
          </p15:clr>
        </p15:guide>
        <p15:guide id="17" pos="4176">
          <p15:clr>
            <a:srgbClr val="F26B43"/>
          </p15:clr>
        </p15:guide>
        <p15:guide id="18" pos="4464">
          <p15:clr>
            <a:srgbClr val="F26B43"/>
          </p15:clr>
        </p15:guide>
        <p15:guide id="19" orient="horz" pos="3098">
          <p15:clr>
            <a:srgbClr val="F26B43"/>
          </p15:clr>
        </p15:guide>
        <p15:guide id="20" orient="horz" pos="4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A3E5DA-AA63-6443-B1D4-4154A6E1F8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IBM Corporation
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115109-6739-7C4A-B6BE-A6776FDB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326066"/>
            <a:ext cx="9743662" cy="59181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Hybrid Application Control On Kubernetes (HACK )</a:t>
            </a:r>
            <a:br>
              <a:rPr lang="en-US" dirty="0"/>
            </a:br>
            <a:r>
              <a:rPr lang="en-US" sz="2400" dirty="0"/>
              <a:t>PyRK8 Dubai  – MVP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sz="1800" b="1" dirty="0"/>
            </a:br>
            <a:br>
              <a:rPr lang="en-US" sz="1800" b="1" dirty="0"/>
            </a:br>
            <a:br>
              <a:rPr lang="en-US" sz="1800" b="1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Team:-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Wael Kasrawani</a:t>
            </a:r>
            <a:br>
              <a:rPr lang="en-US" sz="1800" dirty="0"/>
            </a:br>
            <a:r>
              <a:rPr lang="en-US" sz="1800" dirty="0"/>
              <a:t>Cloud Architect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Kunal Malhotra</a:t>
            </a:r>
            <a:br>
              <a:rPr lang="en-US" sz="1800" dirty="0"/>
            </a:br>
            <a:r>
              <a:rPr lang="en-US" sz="1800" dirty="0"/>
              <a:t>Cloud Application Developer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913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 Placeholder 1">
            <a:extLst>
              <a:ext uri="{FF2B5EF4-FFF2-40B4-BE49-F238E27FC236}">
                <a16:creationId xmlns:a16="http://schemas.microsoft.com/office/drawing/2014/main" id="{ADC6B06C-0DCB-C14B-B310-B8F30A594A04}"/>
              </a:ext>
            </a:extLst>
          </p:cNvPr>
          <p:cNvSpPr txBox="1">
            <a:spLocks/>
          </p:cNvSpPr>
          <p:nvPr/>
        </p:nvSpPr>
        <p:spPr>
          <a:xfrm>
            <a:off x="9282276" y="6561724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94">
              <a:defRPr/>
            </a:pPr>
            <a:fld id="{D0BE6F14-FF48-0F4F-A8AA-2E3F25371E4A}" type="slidenum">
              <a:rPr lang="en-US" b="1">
                <a:solidFill>
                  <a:srgbClr val="FFFFFF"/>
                </a:solidFill>
              </a:rPr>
              <a:pPr algn="r" defTabSz="914294">
                <a:defRPr/>
              </a:pPr>
              <a:t>2</a:t>
            </a:fld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70" name="Footer Placeholder 3">
            <a:extLst>
              <a:ext uri="{FF2B5EF4-FFF2-40B4-BE49-F238E27FC236}">
                <a16:creationId xmlns:a16="http://schemas.microsoft.com/office/drawing/2014/main" id="{747607F3-6BBD-F44B-B9F4-DA5559B80F02}"/>
              </a:ext>
            </a:extLst>
          </p:cNvPr>
          <p:cNvSpPr txBox="1">
            <a:spLocks/>
          </p:cNvSpPr>
          <p:nvPr/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54">
              <a:defRPr/>
            </a:pPr>
            <a:r>
              <a:rPr lang="de-DE" sz="800" dirty="0">
                <a:solidFill>
                  <a:srgbClr val="FFFFFF"/>
                </a:solidFill>
                <a:sym typeface="Helvetica"/>
              </a:rPr>
              <a:t>IBM Cloud / June 2019 / © 2019 IBM Corporation</a:t>
            </a:r>
            <a:endParaRPr lang="en-US" sz="800" dirty="0">
              <a:solidFill>
                <a:srgbClr val="FFFFFF"/>
              </a:solidFill>
              <a:sym typeface="Helvetic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62427-3EA7-1240-8DE0-042017EB9BB4}"/>
              </a:ext>
            </a:extLst>
          </p:cNvPr>
          <p:cNvSpPr txBox="1"/>
          <p:nvPr/>
        </p:nvSpPr>
        <p:spPr>
          <a:xfrm>
            <a:off x="159025" y="149087"/>
            <a:ext cx="11827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+mj-lt"/>
              </a:rPr>
              <a:t>Project 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DFF4E-89B2-B442-887B-976DBB5CA867}"/>
              </a:ext>
            </a:extLst>
          </p:cNvPr>
          <p:cNvSpPr txBox="1"/>
          <p:nvPr/>
        </p:nvSpPr>
        <p:spPr>
          <a:xfrm>
            <a:off x="159025" y="854764"/>
            <a:ext cx="118664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Project Description</a:t>
            </a:r>
            <a:r>
              <a:rPr lang="en-US" dirty="0">
                <a:solidFill>
                  <a:schemeClr val="bg2"/>
                </a:solidFill>
              </a:rPr>
              <a:t>: 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Client wants to create a customer facing application that uses watson assistant as the chatbot service, OpenShift for application development. The solution will eventually be host production on-premises on RHOS.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MVP Scope</a:t>
            </a:r>
            <a:r>
              <a:rPr lang="en-US" dirty="0">
                <a:solidFill>
                  <a:schemeClr val="bg2"/>
                </a:solidFill>
              </a:rPr>
              <a:t>: 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Project HACK is aimed at delivering a Minimum Viable Product (MVP) that aims to create a customer facing application within a Hybrid Environment that is split across IBM cloud and on-premise. It uses Redhat OpenShift to host and manage the application development that is based on of node.js. Managed Redhat OpenShift will be used on cloud and OKD hosted on a VMware node will simulate the on-premise environment. An external API integration will connect the application to Watson NLP for the interface (chatbot).</a:t>
            </a:r>
          </a:p>
        </p:txBody>
      </p:sp>
    </p:spTree>
    <p:extLst>
      <p:ext uri="{BB962C8B-B14F-4D97-AF65-F5344CB8AC3E}">
        <p14:creationId xmlns:p14="http://schemas.microsoft.com/office/powerpoint/2010/main" val="363004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84ED84-2693-5E4A-AC99-2B31BDBC6F1B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b="1" dirty="0"/>
              <a:t>Building Blocks Of MVP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B9E27-20F2-B941-BA60-85710E4E4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C953A4-5004-BC4A-B082-D6912857919E}"/>
              </a:ext>
            </a:extLst>
          </p:cNvPr>
          <p:cNvSpPr/>
          <p:nvPr/>
        </p:nvSpPr>
        <p:spPr>
          <a:xfrm>
            <a:off x="3048000" y="1"/>
            <a:ext cx="9144000" cy="6857998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10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D6481D32-9DEF-5044-9F3F-1AE3076A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798" y="3529219"/>
            <a:ext cx="3031255" cy="1300087"/>
          </a:xfrm>
          <a:prstGeom prst="rect">
            <a:avLst/>
          </a:prstGeom>
        </p:spPr>
      </p:pic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8FB693F7-A7F1-4E4F-B9FC-995995DA3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483" y="5256084"/>
            <a:ext cx="3143697" cy="945415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518CC42B-2AEA-6B4E-B3A9-662926257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866" y="3047971"/>
            <a:ext cx="5683134" cy="13981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42635A-7785-804F-9CDD-F00FE6075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885" y="5057846"/>
            <a:ext cx="2001300" cy="979741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CE319B-D337-7046-8EDB-0FC09AA81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4163"/>
            <a:ext cx="9144000" cy="303368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D6C8ADF-9C28-5644-9A30-B36175E2EB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51535" y="5128915"/>
            <a:ext cx="820309" cy="923186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AC6D75D-C301-8A43-9D1E-0E5696D852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7714" y="4944039"/>
            <a:ext cx="1292938" cy="129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80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84ED84-2693-5E4A-AC99-2B31BDBC6F1B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Architecture</a:t>
            </a:r>
            <a:endParaRPr lang="en-US" b="1" dirty="0"/>
          </a:p>
        </p:txBody>
      </p:sp>
      <p:pic>
        <p:nvPicPr>
          <p:cNvPr id="14" name="Content Placeholder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A9E8EA5-C6AA-CD45-9CE9-DBFEBCFBF5BA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3048000" y="904290"/>
            <a:ext cx="9144000" cy="5049420"/>
          </a:xfrm>
          <a:solidFill>
            <a:schemeClr val="bg2"/>
          </a:solidFill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B9E27-20F2-B941-BA60-85710E4E4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1857E8-6B22-4649-8F13-0E974D57AB0C}"/>
              </a:ext>
            </a:extLst>
          </p:cNvPr>
          <p:cNvSpPr/>
          <p:nvPr/>
        </p:nvSpPr>
        <p:spPr>
          <a:xfrm>
            <a:off x="3048000" y="5953710"/>
            <a:ext cx="9144000" cy="904289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C953A4-5004-BC4A-B082-D6912857919E}"/>
              </a:ext>
            </a:extLst>
          </p:cNvPr>
          <p:cNvSpPr/>
          <p:nvPr/>
        </p:nvSpPr>
        <p:spPr>
          <a:xfrm>
            <a:off x="3048000" y="1"/>
            <a:ext cx="9144000" cy="904289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chemeClr val="bg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0633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84ED84-2693-5E4A-AC99-2B31BDBC6F1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0" y="-2"/>
            <a:ext cx="12192000" cy="6858001"/>
          </a:xfrm>
        </p:spPr>
        <p:txBody>
          <a:bodyPr/>
          <a:lstStyle/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4000" b="1" dirty="0"/>
              <a:t>DEMO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B9E27-20F2-B941-BA60-85710E4E4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4293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354">
              <a:defRPr/>
            </a:pPr>
            <a:r>
              <a:rPr lang="de-DE" dirty="0">
                <a:solidFill>
                  <a:srgbClr val="FFFFFF"/>
                </a:solidFill>
                <a:sym typeface="Arial"/>
              </a:rPr>
              <a:t>© 2019 IBM Corporation</a:t>
            </a:r>
            <a:endParaRPr lang="en-US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BADBC-F1E1-9C40-BAA0-3E6F54AC0244}"/>
              </a:ext>
            </a:extLst>
          </p:cNvPr>
          <p:cNvSpPr txBox="1"/>
          <p:nvPr/>
        </p:nvSpPr>
        <p:spPr>
          <a:xfrm>
            <a:off x="693107" y="2321491"/>
            <a:ext cx="391647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5333" dirty="0">
                <a:solidFill>
                  <a:srgbClr val="FFFFFF"/>
                </a:solidFill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3755583159"/>
      </p:ext>
    </p:extLst>
  </p:cSld>
  <p:clrMapOvr>
    <a:masterClrMapping/>
  </p:clrMapOvr>
</p:sld>
</file>

<file path=ppt/theme/theme1.xml><?xml version="1.0" encoding="utf-8"?>
<a:theme xmlns:a="http://schemas.openxmlformats.org/drawingml/2006/main" name="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0.xml><?xml version="1.0" encoding="utf-8"?>
<a:theme xmlns:a="http://schemas.openxmlformats.org/drawingml/2006/main" name="2_IBM Gray 10 background">
  <a:themeElements>
    <a:clrScheme name="Custom 18">
      <a:dk1>
        <a:srgbClr val="FFFFFF"/>
      </a:dk1>
      <a:lt1>
        <a:srgbClr val="000000"/>
      </a:lt1>
      <a:dk2>
        <a:srgbClr val="051243"/>
      </a:dk2>
      <a:lt2>
        <a:srgbClr val="0062FF"/>
      </a:lt2>
      <a:accent1>
        <a:srgbClr val="F3F3F3"/>
      </a:accent1>
      <a:accent2>
        <a:srgbClr val="000000"/>
      </a:accent2>
      <a:accent3>
        <a:srgbClr val="0062FF"/>
      </a:accent3>
      <a:accent4>
        <a:srgbClr val="8A3FFC"/>
      </a:accent4>
      <a:accent5>
        <a:srgbClr val="007D79"/>
      </a:accent5>
      <a:accent6>
        <a:srgbClr val="F3F3F3"/>
      </a:accent6>
      <a:hlink>
        <a:srgbClr val="0061FF"/>
      </a:hlink>
      <a:folHlink>
        <a:srgbClr val="0061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Arial_16x9" id="{F2269CCC-DC75-EE45-BD19-4714AC1A90CE}" vid="{9FB3008F-3B67-2C48-A3B9-935AB3883400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blk_background_2017">
  <a:themeElements>
    <a:clrScheme name="Custom 1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CIS Messaging 3 Chapters 050119 for CL" id="{7172772B-7FAD-1F40-82AB-4367521A43BF}" vid="{FC8DB560-27CE-7944-8CB9-DDADCBD8955A}"/>
    </a:ext>
  </a:extLst>
</a:theme>
</file>

<file path=ppt/theme/theme3.xml><?xml version="1.0" encoding="utf-8"?>
<a:theme xmlns:a="http://schemas.openxmlformats.org/drawingml/2006/main" name="1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CIS Messaging 3 Chapters 050119 for CL" id="{7172772B-7FAD-1F40-82AB-4367521A43BF}" vid="{D03E97AE-C4CD-3647-B524-C8BC3493A4A8}"/>
    </a:ext>
  </a:extLst>
</a:theme>
</file>

<file path=ppt/theme/theme4.xml><?xml version="1.0" encoding="utf-8"?>
<a:theme xmlns:a="http://schemas.openxmlformats.org/drawingml/2006/main" name="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CIS Messaging 3 Chapters 050119 for CL" id="{7172772B-7FAD-1F40-82AB-4367521A43BF}" vid="{D03E97AE-C4CD-3647-B524-C8BC3493A4A8}"/>
    </a:ext>
  </a:extLst>
</a:theme>
</file>

<file path=ppt/theme/theme5.xml><?xml version="1.0" encoding="utf-8"?>
<a:theme xmlns:a="http://schemas.openxmlformats.org/drawingml/2006/main" name="4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CIS Messaging 3 Chapters 050119 for CL" id="{7172772B-7FAD-1F40-82AB-4367521A43BF}" vid="{D03E97AE-C4CD-3647-B524-C8BC3493A4A8}"/>
    </a:ext>
  </a:extLst>
</a:theme>
</file>

<file path=ppt/theme/theme6.xml><?xml version="1.0" encoding="utf-8"?>
<a:theme xmlns:a="http://schemas.openxmlformats.org/drawingml/2006/main" name="IBM Gray 10 background">
  <a:themeElements>
    <a:clrScheme name="Custom 18">
      <a:dk1>
        <a:srgbClr val="FFFFFF"/>
      </a:dk1>
      <a:lt1>
        <a:srgbClr val="000000"/>
      </a:lt1>
      <a:dk2>
        <a:srgbClr val="051243"/>
      </a:dk2>
      <a:lt2>
        <a:srgbClr val="0062FF"/>
      </a:lt2>
      <a:accent1>
        <a:srgbClr val="F3F3F3"/>
      </a:accent1>
      <a:accent2>
        <a:srgbClr val="000000"/>
      </a:accent2>
      <a:accent3>
        <a:srgbClr val="0062FF"/>
      </a:accent3>
      <a:accent4>
        <a:srgbClr val="8A3FFC"/>
      </a:accent4>
      <a:accent5>
        <a:srgbClr val="007D79"/>
      </a:accent5>
      <a:accent6>
        <a:srgbClr val="F3F3F3"/>
      </a:accent6>
      <a:hlink>
        <a:srgbClr val="0061FF"/>
      </a:hlink>
      <a:folHlink>
        <a:srgbClr val="0061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Arial_16x9" id="{F2269CCC-DC75-EE45-BD19-4714AC1A90CE}" vid="{9FB3008F-3B67-2C48-A3B9-935AB3883400}"/>
    </a:ext>
  </a:extLst>
</a:theme>
</file>

<file path=ppt/theme/theme7.xml><?xml version="1.0" encoding="utf-8"?>
<a:theme xmlns:a="http://schemas.openxmlformats.org/drawingml/2006/main" name="1_IBM Gray 10 background">
  <a:themeElements>
    <a:clrScheme name="Custom 18">
      <a:dk1>
        <a:srgbClr val="FFFFFF"/>
      </a:dk1>
      <a:lt1>
        <a:srgbClr val="000000"/>
      </a:lt1>
      <a:dk2>
        <a:srgbClr val="051243"/>
      </a:dk2>
      <a:lt2>
        <a:srgbClr val="0062FF"/>
      </a:lt2>
      <a:accent1>
        <a:srgbClr val="F3F3F3"/>
      </a:accent1>
      <a:accent2>
        <a:srgbClr val="000000"/>
      </a:accent2>
      <a:accent3>
        <a:srgbClr val="0062FF"/>
      </a:accent3>
      <a:accent4>
        <a:srgbClr val="8A3FFC"/>
      </a:accent4>
      <a:accent5>
        <a:srgbClr val="007D79"/>
      </a:accent5>
      <a:accent6>
        <a:srgbClr val="F3F3F3"/>
      </a:accent6>
      <a:hlink>
        <a:srgbClr val="0061FF"/>
      </a:hlink>
      <a:folHlink>
        <a:srgbClr val="0061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Arial_16x9" id="{F2269CCC-DC75-EE45-BD19-4714AC1A90CE}" vid="{9FB3008F-3B67-2C48-A3B9-935AB3883400}"/>
    </a:ext>
  </a:extLst>
</a:theme>
</file>

<file path=ppt/theme/theme8.xml><?xml version="1.0" encoding="utf-8"?>
<a:theme xmlns:a="http://schemas.openxmlformats.org/drawingml/2006/main" name="1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9.xml><?xml version="1.0" encoding="utf-8"?>
<a:theme xmlns:a="http://schemas.openxmlformats.org/drawingml/2006/main" name="13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14049</TotalTime>
  <Words>265</Words>
  <Application>Microsoft Macintosh PowerPoint</Application>
  <PresentationFormat>Widescreen</PresentationFormat>
  <Paragraphs>40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6</vt:i4>
      </vt:variant>
    </vt:vector>
  </HeadingPairs>
  <TitlesOfParts>
    <vt:vector size="24" baseType="lpstr">
      <vt:lpstr>.AppleSystemUIFont</vt:lpstr>
      <vt:lpstr>Arial</vt:lpstr>
      <vt:lpstr>Calibri</vt:lpstr>
      <vt:lpstr>Helvetica Neue</vt:lpstr>
      <vt:lpstr>HelvNeue Light for IBM</vt:lpstr>
      <vt:lpstr>IBM Plex Sans</vt:lpstr>
      <vt:lpstr>IBM Plex Sans Regular</vt:lpstr>
      <vt:lpstr>Wingdings</vt:lpstr>
      <vt:lpstr>blk_background_2017</vt:lpstr>
      <vt:lpstr>2_blk_background_2017</vt:lpstr>
      <vt:lpstr>1_blk_background_2017</vt:lpstr>
      <vt:lpstr>3_blk_background_2017</vt:lpstr>
      <vt:lpstr>4_blk_background_2017</vt:lpstr>
      <vt:lpstr>IBM Gray 10 background</vt:lpstr>
      <vt:lpstr>1_IBM Gray 10 background</vt:lpstr>
      <vt:lpstr>11_dk_blu_background_2017</vt:lpstr>
      <vt:lpstr>13_dk_blu_background_2017</vt:lpstr>
      <vt:lpstr>2_IBM Gray 10 background</vt:lpstr>
      <vt:lpstr>Hybrid Application Control On Kubernetes (HACK ) PyRK8 Dubai  – MVP          Team:-  Wael Kasrawani Cloud Architect  Kunal Malhotra Cloud Application Developer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Pirie</dc:creator>
  <cp:lastModifiedBy>Kunal Malhotra</cp:lastModifiedBy>
  <cp:revision>54</cp:revision>
  <dcterms:created xsi:type="dcterms:W3CDTF">2019-06-14T17:38:34Z</dcterms:created>
  <dcterms:modified xsi:type="dcterms:W3CDTF">2019-09-22T09:55:51Z</dcterms:modified>
</cp:coreProperties>
</file>